
<file path=[Content_Types].xml><?xml version="1.0" encoding="utf-8"?>
<Types xmlns="http://schemas.openxmlformats.org/package/2006/content-types">
  <Default Extension="png" ContentType="image/png"/>
  <Default Extension="jpeg" ContentType="image/jpeg"/>
  <Default Extension="webp" ContentType="image/webp"/>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79975" cy="42803763"/>
  <p:notesSz cx="6858000" cy="9144000"/>
  <p:custDataLst>
    <p:tags r:id="rId3"/>
  </p:custDataLst>
  <p:defaultTextStyle>
    <a:defPPr>
      <a:defRPr lang="en-US"/>
    </a:defPPr>
    <a:lvl1pPr algn="l" defTabSz="4175125" rtl="0" fontAlgn="base">
      <a:spcBef>
        <a:spcPct val="0"/>
      </a:spcBef>
      <a:spcAft>
        <a:spcPct val="0"/>
      </a:spcAft>
      <a:defRPr sz="8200" kern="1200">
        <a:solidFill>
          <a:schemeClr val="tx1"/>
        </a:solidFill>
        <a:latin typeface="Arial" charset="0"/>
        <a:ea typeface="+mn-ea"/>
        <a:cs typeface="Arial" charset="0"/>
      </a:defRPr>
    </a:lvl1pPr>
    <a:lvl2pPr marL="2087563" indent="-1630363" algn="l" defTabSz="4175125" rtl="0" fontAlgn="base">
      <a:spcBef>
        <a:spcPct val="0"/>
      </a:spcBef>
      <a:spcAft>
        <a:spcPct val="0"/>
      </a:spcAft>
      <a:defRPr sz="8200" kern="1200">
        <a:solidFill>
          <a:schemeClr val="tx1"/>
        </a:solidFill>
        <a:latin typeface="Arial" charset="0"/>
        <a:ea typeface="+mn-ea"/>
        <a:cs typeface="Arial" charset="0"/>
      </a:defRPr>
    </a:lvl2pPr>
    <a:lvl3pPr marL="4175125" indent="-3260725" algn="l" defTabSz="4175125" rtl="0" fontAlgn="base">
      <a:spcBef>
        <a:spcPct val="0"/>
      </a:spcBef>
      <a:spcAft>
        <a:spcPct val="0"/>
      </a:spcAft>
      <a:defRPr sz="8200" kern="1200">
        <a:solidFill>
          <a:schemeClr val="tx1"/>
        </a:solidFill>
        <a:latin typeface="Arial" charset="0"/>
        <a:ea typeface="+mn-ea"/>
        <a:cs typeface="Arial" charset="0"/>
      </a:defRPr>
    </a:lvl3pPr>
    <a:lvl4pPr marL="6264275" indent="-4892675" algn="l" defTabSz="4175125" rtl="0" fontAlgn="base">
      <a:spcBef>
        <a:spcPct val="0"/>
      </a:spcBef>
      <a:spcAft>
        <a:spcPct val="0"/>
      </a:spcAft>
      <a:defRPr sz="8200" kern="1200">
        <a:solidFill>
          <a:schemeClr val="tx1"/>
        </a:solidFill>
        <a:latin typeface="Arial" charset="0"/>
        <a:ea typeface="+mn-ea"/>
        <a:cs typeface="Arial" charset="0"/>
      </a:defRPr>
    </a:lvl4pPr>
    <a:lvl5pPr marL="8351838" indent="-6523038" algn="l" defTabSz="4175125" rtl="0" fontAlgn="base">
      <a:spcBef>
        <a:spcPct val="0"/>
      </a:spcBef>
      <a:spcAft>
        <a:spcPct val="0"/>
      </a:spcAft>
      <a:defRPr sz="8200" kern="1200">
        <a:solidFill>
          <a:schemeClr val="tx1"/>
        </a:solidFill>
        <a:latin typeface="Arial" charset="0"/>
        <a:ea typeface="+mn-ea"/>
        <a:cs typeface="Arial" charset="0"/>
      </a:defRPr>
    </a:lvl5pPr>
    <a:lvl6pPr marL="2286000" algn="l" defTabSz="914400" rtl="0" eaLnBrk="1" latinLnBrk="0" hangingPunct="1">
      <a:defRPr sz="8200" kern="1200">
        <a:solidFill>
          <a:schemeClr val="tx1"/>
        </a:solidFill>
        <a:latin typeface="Arial" charset="0"/>
        <a:ea typeface="+mn-ea"/>
        <a:cs typeface="Arial" charset="0"/>
      </a:defRPr>
    </a:lvl6pPr>
    <a:lvl7pPr marL="2743200" algn="l" defTabSz="914400" rtl="0" eaLnBrk="1" latinLnBrk="0" hangingPunct="1">
      <a:defRPr sz="8200" kern="1200">
        <a:solidFill>
          <a:schemeClr val="tx1"/>
        </a:solidFill>
        <a:latin typeface="Arial" charset="0"/>
        <a:ea typeface="+mn-ea"/>
        <a:cs typeface="Arial" charset="0"/>
      </a:defRPr>
    </a:lvl7pPr>
    <a:lvl8pPr marL="3200400" algn="l" defTabSz="914400" rtl="0" eaLnBrk="1" latinLnBrk="0" hangingPunct="1">
      <a:defRPr sz="8200" kern="1200">
        <a:solidFill>
          <a:schemeClr val="tx1"/>
        </a:solidFill>
        <a:latin typeface="Arial" charset="0"/>
        <a:ea typeface="+mn-ea"/>
        <a:cs typeface="Arial" charset="0"/>
      </a:defRPr>
    </a:lvl8pPr>
    <a:lvl9pPr marL="3657600" algn="l" defTabSz="914400" rtl="0" eaLnBrk="1" latinLnBrk="0" hangingPunct="1">
      <a:defRPr sz="82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3482">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3D"/>
    <a:srgbClr val="FFD503"/>
    <a:srgbClr val="9436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8945" autoAdjust="0"/>
  </p:normalViewPr>
  <p:slideViewPr>
    <p:cSldViewPr>
      <p:cViewPr varScale="1">
        <p:scale>
          <a:sx n="18" d="100"/>
          <a:sy n="18" d="100"/>
        </p:scale>
        <p:origin x="3654" y="168"/>
      </p:cViewPr>
      <p:guideLst>
        <p:guide orient="horz" pos="13482"/>
        <p:guide pos="953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999" y="13296914"/>
            <a:ext cx="25737979" cy="9175065"/>
          </a:xfrm>
        </p:spPr>
        <p:txBody>
          <a:bodyPr/>
          <a:lstStyle/>
          <a:p>
            <a:r>
              <a:rPr lang="en-US"/>
              <a:t>Click to edit Master title style</a:t>
            </a:r>
          </a:p>
        </p:txBody>
      </p:sp>
      <p:sp>
        <p:nvSpPr>
          <p:cNvPr id="3" name="Subtitle 2"/>
          <p:cNvSpPr>
            <a:spLocks noGrp="1"/>
          </p:cNvSpPr>
          <p:nvPr>
            <p:ph type="subTitle" idx="1"/>
          </p:nvPr>
        </p:nvSpPr>
        <p:spPr>
          <a:xfrm>
            <a:off x="4541997" y="24255466"/>
            <a:ext cx="21195983" cy="10938739"/>
          </a:xfrm>
        </p:spPr>
        <p:txBody>
          <a:bodyPr/>
          <a:lstStyle>
            <a:lvl1pPr marL="0" indent="0" algn="ctr">
              <a:buNone/>
              <a:defRPr>
                <a:solidFill>
                  <a:schemeClr val="tx1">
                    <a:tint val="75000"/>
                  </a:schemeClr>
                </a:solidFill>
              </a:defRPr>
            </a:lvl1pPr>
            <a:lvl2pPr marL="2088117" indent="0" algn="ctr">
              <a:buNone/>
              <a:defRPr>
                <a:solidFill>
                  <a:schemeClr val="tx1">
                    <a:tint val="75000"/>
                  </a:schemeClr>
                </a:solidFill>
              </a:defRPr>
            </a:lvl2pPr>
            <a:lvl3pPr marL="4176234" indent="0" algn="ctr">
              <a:buNone/>
              <a:defRPr>
                <a:solidFill>
                  <a:schemeClr val="tx1">
                    <a:tint val="75000"/>
                  </a:schemeClr>
                </a:solidFill>
              </a:defRPr>
            </a:lvl3pPr>
            <a:lvl4pPr marL="6264351" indent="0" algn="ctr">
              <a:buNone/>
              <a:defRPr>
                <a:solidFill>
                  <a:schemeClr val="tx1">
                    <a:tint val="75000"/>
                  </a:schemeClr>
                </a:solidFill>
              </a:defRPr>
            </a:lvl4pPr>
            <a:lvl5pPr marL="8352468" indent="0" algn="ctr">
              <a:buNone/>
              <a:defRPr>
                <a:solidFill>
                  <a:schemeClr val="tx1">
                    <a:tint val="75000"/>
                  </a:schemeClr>
                </a:solidFill>
              </a:defRPr>
            </a:lvl5pPr>
            <a:lvl6pPr marL="10440585" indent="0" algn="ctr">
              <a:buNone/>
              <a:defRPr>
                <a:solidFill>
                  <a:schemeClr val="tx1">
                    <a:tint val="75000"/>
                  </a:schemeClr>
                </a:solidFill>
              </a:defRPr>
            </a:lvl6pPr>
            <a:lvl7pPr marL="12528702" indent="0" algn="ctr">
              <a:buNone/>
              <a:defRPr>
                <a:solidFill>
                  <a:schemeClr val="tx1">
                    <a:tint val="75000"/>
                  </a:schemeClr>
                </a:solidFill>
              </a:defRPr>
            </a:lvl7pPr>
            <a:lvl8pPr marL="14616819" indent="0" algn="ctr">
              <a:buNone/>
              <a:defRPr>
                <a:solidFill>
                  <a:schemeClr val="tx1">
                    <a:tint val="75000"/>
                  </a:schemeClr>
                </a:solidFill>
              </a:defRPr>
            </a:lvl8pPr>
            <a:lvl9pPr marL="1670493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131F2DD-338B-4D60-B29F-B79A938C05CA}" type="datetimeFigureOut">
              <a:rPr lang="en-US"/>
              <a:pPr>
                <a:defRPr/>
              </a:pPr>
              <a:t>6/24/2022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2B4830-9F1C-4509-90F8-03CE23BAE04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6ACF426-8DF7-449B-96C5-0A4CC25F3CB3}" type="datetimeFigureOut">
              <a:rPr lang="en-US"/>
              <a:pPr>
                <a:defRPr/>
              </a:pPr>
              <a:t>6/24/2022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FB6653-262B-4DB9-A4A1-61702F3A9CF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5052" y="8996719"/>
            <a:ext cx="21458829" cy="19174500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68046" y="8996719"/>
            <a:ext cx="63882336" cy="1917450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8389F5-4F3D-4A57-9B7E-844A6A6D4DE0}" type="datetimeFigureOut">
              <a:rPr lang="en-US"/>
              <a:pPr>
                <a:defRPr/>
              </a:pPr>
              <a:t>6/24/2022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4646A4-4371-4DFA-8058-4E2CA196413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9409062-8452-411F-9393-0DBB483AC560}" type="datetimeFigureOut">
              <a:rPr lang="en-US"/>
              <a:pPr>
                <a:defRPr/>
              </a:pPr>
              <a:t>6/24/2022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35CDCA-303B-46E9-8AF8-0C22A804F45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910" y="27505386"/>
            <a:ext cx="25737979" cy="8501303"/>
          </a:xfrm>
        </p:spPr>
        <p:txBody>
          <a:bodyPr anchor="t"/>
          <a:lstStyle>
            <a:lvl1pPr algn="l">
              <a:defRPr sz="18300" b="1" cap="all"/>
            </a:lvl1pPr>
          </a:lstStyle>
          <a:p>
            <a:r>
              <a:rPr lang="en-US"/>
              <a:t>Click to edit Master title style</a:t>
            </a:r>
          </a:p>
        </p:txBody>
      </p:sp>
      <p:sp>
        <p:nvSpPr>
          <p:cNvPr id="3" name="Text Placeholder 2"/>
          <p:cNvSpPr>
            <a:spLocks noGrp="1"/>
          </p:cNvSpPr>
          <p:nvPr>
            <p:ph type="body" idx="1"/>
          </p:nvPr>
        </p:nvSpPr>
        <p:spPr>
          <a:xfrm>
            <a:off x="2391910" y="18142065"/>
            <a:ext cx="25737979" cy="9363320"/>
          </a:xfrm>
        </p:spPr>
        <p:txBody>
          <a:bodyPr anchor="b"/>
          <a:lstStyle>
            <a:lvl1pPr marL="0" indent="0">
              <a:buNone/>
              <a:defRPr sz="9100">
                <a:solidFill>
                  <a:schemeClr val="tx1">
                    <a:tint val="75000"/>
                  </a:schemeClr>
                </a:solidFill>
              </a:defRPr>
            </a:lvl1pPr>
            <a:lvl2pPr marL="2088117" indent="0">
              <a:buNone/>
              <a:defRPr sz="8200">
                <a:solidFill>
                  <a:schemeClr val="tx1">
                    <a:tint val="75000"/>
                  </a:schemeClr>
                </a:solidFill>
              </a:defRPr>
            </a:lvl2pPr>
            <a:lvl3pPr marL="4176234" indent="0">
              <a:buNone/>
              <a:defRPr sz="7300">
                <a:solidFill>
                  <a:schemeClr val="tx1">
                    <a:tint val="75000"/>
                  </a:schemeClr>
                </a:solidFill>
              </a:defRPr>
            </a:lvl3pPr>
            <a:lvl4pPr marL="6264351" indent="0">
              <a:buNone/>
              <a:defRPr sz="6400">
                <a:solidFill>
                  <a:schemeClr val="tx1">
                    <a:tint val="75000"/>
                  </a:schemeClr>
                </a:solidFill>
              </a:defRPr>
            </a:lvl4pPr>
            <a:lvl5pPr marL="8352468" indent="0">
              <a:buNone/>
              <a:defRPr sz="6400">
                <a:solidFill>
                  <a:schemeClr val="tx1">
                    <a:tint val="75000"/>
                  </a:schemeClr>
                </a:solidFill>
              </a:defRPr>
            </a:lvl5pPr>
            <a:lvl6pPr marL="10440585" indent="0">
              <a:buNone/>
              <a:defRPr sz="6400">
                <a:solidFill>
                  <a:schemeClr val="tx1">
                    <a:tint val="75000"/>
                  </a:schemeClr>
                </a:solidFill>
              </a:defRPr>
            </a:lvl6pPr>
            <a:lvl7pPr marL="12528702" indent="0">
              <a:buNone/>
              <a:defRPr sz="6400">
                <a:solidFill>
                  <a:schemeClr val="tx1">
                    <a:tint val="75000"/>
                  </a:schemeClr>
                </a:solidFill>
              </a:defRPr>
            </a:lvl7pPr>
            <a:lvl8pPr marL="14616819" indent="0">
              <a:buNone/>
              <a:defRPr sz="6400">
                <a:solidFill>
                  <a:schemeClr val="tx1">
                    <a:tint val="75000"/>
                  </a:schemeClr>
                </a:solidFill>
              </a:defRPr>
            </a:lvl8pPr>
            <a:lvl9pPr marL="16704936"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61F94BD-6FD3-425F-B814-070C56911BAF}" type="datetimeFigureOut">
              <a:rPr lang="en-US"/>
              <a:pPr>
                <a:defRPr/>
              </a:pPr>
              <a:t>6/24/2022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DB2A0A-A08E-4F33-AF20-A9AA284AD66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68048" y="52434610"/>
            <a:ext cx="42670582" cy="148307113"/>
          </a:xfrm>
        </p:spPr>
        <p:txBody>
          <a:bodyPr/>
          <a:lstStyle>
            <a:lvl1pPr>
              <a:defRPr sz="127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943295" y="52434610"/>
            <a:ext cx="42670585" cy="148307113"/>
          </a:xfrm>
        </p:spPr>
        <p:txBody>
          <a:bodyPr/>
          <a:lstStyle>
            <a:lvl1pPr>
              <a:defRPr sz="127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F534EC9-CA45-422D-9369-5D514B765907}" type="datetimeFigureOut">
              <a:rPr lang="en-US"/>
              <a:pPr>
                <a:defRPr/>
              </a:pPr>
              <a:t>6/24/2022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0452C3-55D6-4836-A405-5577EB025B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999" y="1714136"/>
            <a:ext cx="27251978" cy="713396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13999" y="9581309"/>
            <a:ext cx="13378914" cy="3993034"/>
          </a:xfrm>
        </p:spPr>
        <p:txBody>
          <a:bodyPr anchor="b"/>
          <a:lstStyle>
            <a:lvl1pPr marL="0" indent="0">
              <a:buNone/>
              <a:defRPr sz="10900" b="1"/>
            </a:lvl1pPr>
            <a:lvl2pPr marL="2088117" indent="0">
              <a:buNone/>
              <a:defRPr sz="9100" b="1"/>
            </a:lvl2pPr>
            <a:lvl3pPr marL="4176234" indent="0">
              <a:buNone/>
              <a:defRPr sz="8200" b="1"/>
            </a:lvl3pPr>
            <a:lvl4pPr marL="6264351" indent="0">
              <a:buNone/>
              <a:defRPr sz="7300" b="1"/>
            </a:lvl4pPr>
            <a:lvl5pPr marL="8352468" indent="0">
              <a:buNone/>
              <a:defRPr sz="7300" b="1"/>
            </a:lvl5pPr>
            <a:lvl6pPr marL="10440585" indent="0">
              <a:buNone/>
              <a:defRPr sz="7300" b="1"/>
            </a:lvl6pPr>
            <a:lvl7pPr marL="12528702" indent="0">
              <a:buNone/>
              <a:defRPr sz="7300" b="1"/>
            </a:lvl7pPr>
            <a:lvl8pPr marL="14616819" indent="0">
              <a:buNone/>
              <a:defRPr sz="7300" b="1"/>
            </a:lvl8pPr>
            <a:lvl9pPr marL="16704936" indent="0">
              <a:buNone/>
              <a:defRPr sz="7300" b="1"/>
            </a:lvl9pPr>
          </a:lstStyle>
          <a:p>
            <a:pPr lvl="0"/>
            <a:r>
              <a:rPr lang="en-US"/>
              <a:t>Click to edit Master text styles</a:t>
            </a:r>
          </a:p>
        </p:txBody>
      </p:sp>
      <p:sp>
        <p:nvSpPr>
          <p:cNvPr id="4" name="Content Placeholder 3"/>
          <p:cNvSpPr>
            <a:spLocks noGrp="1"/>
          </p:cNvSpPr>
          <p:nvPr>
            <p:ph sz="half" idx="2"/>
          </p:nvPr>
        </p:nvSpPr>
        <p:spPr>
          <a:xfrm>
            <a:off x="1513999" y="13574342"/>
            <a:ext cx="13378914" cy="24661708"/>
          </a:xfrm>
        </p:spPr>
        <p:txBody>
          <a:bodyPr/>
          <a:lstStyle>
            <a:lvl1pPr>
              <a:defRPr sz="109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81810" y="9581309"/>
            <a:ext cx="13384169" cy="3993034"/>
          </a:xfrm>
        </p:spPr>
        <p:txBody>
          <a:bodyPr anchor="b"/>
          <a:lstStyle>
            <a:lvl1pPr marL="0" indent="0">
              <a:buNone/>
              <a:defRPr sz="10900" b="1"/>
            </a:lvl1pPr>
            <a:lvl2pPr marL="2088117" indent="0">
              <a:buNone/>
              <a:defRPr sz="9100" b="1"/>
            </a:lvl2pPr>
            <a:lvl3pPr marL="4176234" indent="0">
              <a:buNone/>
              <a:defRPr sz="8200" b="1"/>
            </a:lvl3pPr>
            <a:lvl4pPr marL="6264351" indent="0">
              <a:buNone/>
              <a:defRPr sz="7300" b="1"/>
            </a:lvl4pPr>
            <a:lvl5pPr marL="8352468" indent="0">
              <a:buNone/>
              <a:defRPr sz="7300" b="1"/>
            </a:lvl5pPr>
            <a:lvl6pPr marL="10440585" indent="0">
              <a:buNone/>
              <a:defRPr sz="7300" b="1"/>
            </a:lvl6pPr>
            <a:lvl7pPr marL="12528702" indent="0">
              <a:buNone/>
              <a:defRPr sz="7300" b="1"/>
            </a:lvl7pPr>
            <a:lvl8pPr marL="14616819" indent="0">
              <a:buNone/>
              <a:defRPr sz="7300" b="1"/>
            </a:lvl8pPr>
            <a:lvl9pPr marL="16704936" indent="0">
              <a:buNone/>
              <a:defRPr sz="7300" b="1"/>
            </a:lvl9pPr>
          </a:lstStyle>
          <a:p>
            <a:pPr lvl="0"/>
            <a:r>
              <a:rPr lang="en-US"/>
              <a:t>Click to edit Master text styles</a:t>
            </a:r>
          </a:p>
        </p:txBody>
      </p:sp>
      <p:sp>
        <p:nvSpPr>
          <p:cNvPr id="6" name="Content Placeholder 5"/>
          <p:cNvSpPr>
            <a:spLocks noGrp="1"/>
          </p:cNvSpPr>
          <p:nvPr>
            <p:ph sz="quarter" idx="4"/>
          </p:nvPr>
        </p:nvSpPr>
        <p:spPr>
          <a:xfrm>
            <a:off x="15381810" y="13574342"/>
            <a:ext cx="13384169" cy="24661708"/>
          </a:xfrm>
        </p:spPr>
        <p:txBody>
          <a:bodyPr/>
          <a:lstStyle>
            <a:lvl1pPr>
              <a:defRPr sz="109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4DAE73B-D6A4-4FAD-9711-F5688D0848E8}" type="datetimeFigureOut">
              <a:rPr lang="en-US"/>
              <a:pPr>
                <a:defRPr/>
              </a:pPr>
              <a:t>6/24/2022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0797D21-91AD-4A61-B17E-6E7F621E216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DFA775F-2C91-41CE-B4E1-1518BD8BED26}" type="datetimeFigureOut">
              <a:rPr lang="en-US"/>
              <a:pPr>
                <a:defRPr/>
              </a:pPr>
              <a:t>6/24/2022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ADF58C5-ECDA-45FC-916B-4573122B62D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43394D-F0F0-42E3-9B65-F160C3233D46}" type="datetimeFigureOut">
              <a:rPr lang="en-US"/>
              <a:pPr>
                <a:defRPr/>
              </a:pPr>
              <a:t>6/24/2022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BB88388-04A3-4101-908C-59F6377B000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4002" y="1704225"/>
            <a:ext cx="9961903" cy="7252860"/>
          </a:xfrm>
        </p:spPr>
        <p:txBody>
          <a:bodyPr anchor="b"/>
          <a:lstStyle>
            <a:lvl1pPr algn="l">
              <a:defRPr sz="9100" b="1"/>
            </a:lvl1pPr>
          </a:lstStyle>
          <a:p>
            <a:r>
              <a:rPr lang="en-US"/>
              <a:t>Click to edit Master title style</a:t>
            </a:r>
          </a:p>
        </p:txBody>
      </p:sp>
      <p:sp>
        <p:nvSpPr>
          <p:cNvPr id="3" name="Content Placeholder 2"/>
          <p:cNvSpPr>
            <a:spLocks noGrp="1"/>
          </p:cNvSpPr>
          <p:nvPr>
            <p:ph idx="1"/>
          </p:nvPr>
        </p:nvSpPr>
        <p:spPr>
          <a:xfrm>
            <a:off x="11838629" y="1704227"/>
            <a:ext cx="16927348" cy="36531826"/>
          </a:xfrm>
        </p:spPr>
        <p:txBody>
          <a:bodyPr/>
          <a:lstStyle>
            <a:lvl1pPr>
              <a:defRPr sz="14700"/>
            </a:lvl1pPr>
            <a:lvl2pPr>
              <a:defRPr sz="12700"/>
            </a:lvl2pPr>
            <a:lvl3pPr>
              <a:defRPr sz="109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14002" y="8957087"/>
            <a:ext cx="9961903" cy="29278967"/>
          </a:xfrm>
        </p:spPr>
        <p:txBody>
          <a:bodyPr/>
          <a:lstStyle>
            <a:lvl1pPr marL="0" indent="0">
              <a:buNone/>
              <a:defRPr sz="6400"/>
            </a:lvl1pPr>
            <a:lvl2pPr marL="2088117" indent="0">
              <a:buNone/>
              <a:defRPr sz="5500"/>
            </a:lvl2pPr>
            <a:lvl3pPr marL="4176234" indent="0">
              <a:buNone/>
              <a:defRPr sz="4600"/>
            </a:lvl3pPr>
            <a:lvl4pPr marL="6264351" indent="0">
              <a:buNone/>
              <a:defRPr sz="4100"/>
            </a:lvl4pPr>
            <a:lvl5pPr marL="8352468" indent="0">
              <a:buNone/>
              <a:defRPr sz="4100"/>
            </a:lvl5pPr>
            <a:lvl6pPr marL="10440585" indent="0">
              <a:buNone/>
              <a:defRPr sz="4100"/>
            </a:lvl6pPr>
            <a:lvl7pPr marL="12528702" indent="0">
              <a:buNone/>
              <a:defRPr sz="4100"/>
            </a:lvl7pPr>
            <a:lvl8pPr marL="14616819" indent="0">
              <a:buNone/>
              <a:defRPr sz="4100"/>
            </a:lvl8pPr>
            <a:lvl9pPr marL="16704936" indent="0">
              <a:buNone/>
              <a:defRPr sz="41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8334652-485D-440F-953E-46FC3E376C7B}" type="datetimeFigureOut">
              <a:rPr lang="en-US"/>
              <a:pPr>
                <a:defRPr/>
              </a:pPr>
              <a:t>6/24/2022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703294-30BE-4D7B-B716-3EFF1824AA7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5088" y="29962635"/>
            <a:ext cx="18167985" cy="3537259"/>
          </a:xfrm>
        </p:spPr>
        <p:txBody>
          <a:bodyPr anchor="b"/>
          <a:lstStyle>
            <a:lvl1pPr algn="l">
              <a:defRPr sz="9100" b="1"/>
            </a:lvl1pPr>
          </a:lstStyle>
          <a:p>
            <a:r>
              <a:rPr lang="en-US"/>
              <a:t>Click to edit Master title style</a:t>
            </a:r>
          </a:p>
        </p:txBody>
      </p:sp>
      <p:sp>
        <p:nvSpPr>
          <p:cNvPr id="3" name="Picture Placeholder 2"/>
          <p:cNvSpPr>
            <a:spLocks noGrp="1"/>
          </p:cNvSpPr>
          <p:nvPr>
            <p:ph type="pic" idx="1"/>
          </p:nvPr>
        </p:nvSpPr>
        <p:spPr>
          <a:xfrm>
            <a:off x="5935088" y="3824596"/>
            <a:ext cx="18167985" cy="25682258"/>
          </a:xfrm>
        </p:spPr>
        <p:txBody>
          <a:bodyPr rtlCol="0">
            <a:normAutofit/>
          </a:bodyPr>
          <a:lstStyle>
            <a:lvl1pPr marL="0" indent="0">
              <a:buNone/>
              <a:defRPr sz="14700"/>
            </a:lvl1pPr>
            <a:lvl2pPr marL="2088117" indent="0">
              <a:buNone/>
              <a:defRPr sz="12700"/>
            </a:lvl2pPr>
            <a:lvl3pPr marL="4176234" indent="0">
              <a:buNone/>
              <a:defRPr sz="10900"/>
            </a:lvl3pPr>
            <a:lvl4pPr marL="6264351" indent="0">
              <a:buNone/>
              <a:defRPr sz="9100"/>
            </a:lvl4pPr>
            <a:lvl5pPr marL="8352468" indent="0">
              <a:buNone/>
              <a:defRPr sz="9100"/>
            </a:lvl5pPr>
            <a:lvl6pPr marL="10440585" indent="0">
              <a:buNone/>
              <a:defRPr sz="9100"/>
            </a:lvl6pPr>
            <a:lvl7pPr marL="12528702" indent="0">
              <a:buNone/>
              <a:defRPr sz="9100"/>
            </a:lvl7pPr>
            <a:lvl8pPr marL="14616819" indent="0">
              <a:buNone/>
              <a:defRPr sz="9100"/>
            </a:lvl8pPr>
            <a:lvl9pPr marL="16704936" indent="0">
              <a:buNone/>
              <a:defRPr sz="9100"/>
            </a:lvl9pPr>
          </a:lstStyle>
          <a:p>
            <a:pPr lvl="0"/>
            <a:endParaRPr lang="en-US" noProof="0"/>
          </a:p>
        </p:txBody>
      </p:sp>
      <p:sp>
        <p:nvSpPr>
          <p:cNvPr id="4" name="Text Placeholder 3"/>
          <p:cNvSpPr>
            <a:spLocks noGrp="1"/>
          </p:cNvSpPr>
          <p:nvPr>
            <p:ph type="body" sz="half" idx="2"/>
          </p:nvPr>
        </p:nvSpPr>
        <p:spPr>
          <a:xfrm>
            <a:off x="5935088" y="33499892"/>
            <a:ext cx="18167985" cy="5023495"/>
          </a:xfrm>
        </p:spPr>
        <p:txBody>
          <a:bodyPr/>
          <a:lstStyle>
            <a:lvl1pPr marL="0" indent="0">
              <a:buNone/>
              <a:defRPr sz="6400"/>
            </a:lvl1pPr>
            <a:lvl2pPr marL="2088117" indent="0">
              <a:buNone/>
              <a:defRPr sz="5500"/>
            </a:lvl2pPr>
            <a:lvl3pPr marL="4176234" indent="0">
              <a:buNone/>
              <a:defRPr sz="4600"/>
            </a:lvl3pPr>
            <a:lvl4pPr marL="6264351" indent="0">
              <a:buNone/>
              <a:defRPr sz="4100"/>
            </a:lvl4pPr>
            <a:lvl5pPr marL="8352468" indent="0">
              <a:buNone/>
              <a:defRPr sz="4100"/>
            </a:lvl5pPr>
            <a:lvl6pPr marL="10440585" indent="0">
              <a:buNone/>
              <a:defRPr sz="4100"/>
            </a:lvl6pPr>
            <a:lvl7pPr marL="12528702" indent="0">
              <a:buNone/>
              <a:defRPr sz="4100"/>
            </a:lvl7pPr>
            <a:lvl8pPr marL="14616819" indent="0">
              <a:buNone/>
              <a:defRPr sz="4100"/>
            </a:lvl8pPr>
            <a:lvl9pPr marL="16704936" indent="0">
              <a:buNone/>
              <a:defRPr sz="41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A1C358F-B2A8-4811-823B-2D98DCDC9DF6}" type="datetimeFigureOut">
              <a:rPr lang="en-US"/>
              <a:pPr>
                <a:defRPr/>
              </a:pPr>
              <a:t>6/24/2022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8FF64D-A37E-4207-A3D2-200E768DA91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14476" y="1714310"/>
            <a:ext cx="27251025" cy="7133431"/>
          </a:xfrm>
          <a:prstGeom prst="rect">
            <a:avLst/>
          </a:prstGeom>
          <a:noFill/>
          <a:ln w="9525">
            <a:noFill/>
            <a:miter lim="800000"/>
            <a:headEnd/>
            <a:tailEnd/>
          </a:ln>
        </p:spPr>
        <p:txBody>
          <a:bodyPr vert="horz" wrap="square" lIns="417623" tIns="208812" rIns="417623" bIns="208812"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514476" y="9987439"/>
            <a:ext cx="27251025" cy="28248007"/>
          </a:xfrm>
          <a:prstGeom prst="rect">
            <a:avLst/>
          </a:prstGeom>
          <a:noFill/>
          <a:ln w="9525">
            <a:noFill/>
            <a:miter lim="800000"/>
            <a:headEnd/>
            <a:tailEnd/>
          </a:ln>
        </p:spPr>
        <p:txBody>
          <a:bodyPr vert="horz" wrap="square" lIns="417623" tIns="208812" rIns="417623" bIns="2088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514476" y="39671975"/>
            <a:ext cx="7064375" cy="2279396"/>
          </a:xfrm>
          <a:prstGeom prst="rect">
            <a:avLst/>
          </a:prstGeom>
        </p:spPr>
        <p:txBody>
          <a:bodyPr vert="horz" lIns="417623" tIns="208812" rIns="417623" bIns="208812" rtlCol="0" anchor="ctr"/>
          <a:lstStyle>
            <a:lvl1pPr algn="l" defTabSz="4176234" fontAlgn="auto">
              <a:spcBef>
                <a:spcPts val="0"/>
              </a:spcBef>
              <a:spcAft>
                <a:spcPts val="0"/>
              </a:spcAft>
              <a:defRPr sz="5500" smtClean="0">
                <a:solidFill>
                  <a:schemeClr val="tx1">
                    <a:tint val="75000"/>
                  </a:schemeClr>
                </a:solidFill>
                <a:latin typeface="+mn-lt"/>
                <a:cs typeface="+mn-cs"/>
              </a:defRPr>
            </a:lvl1pPr>
          </a:lstStyle>
          <a:p>
            <a:pPr>
              <a:defRPr/>
            </a:pPr>
            <a:fld id="{DB91CECD-3240-4E72-95A8-435272695EE6}" type="datetimeFigureOut">
              <a:rPr lang="en-US"/>
              <a:pPr>
                <a:defRPr/>
              </a:pPr>
              <a:t>6/24/2022</a:t>
            </a:fld>
            <a:endParaRPr lang="en-US"/>
          </a:p>
        </p:txBody>
      </p:sp>
      <p:sp>
        <p:nvSpPr>
          <p:cNvPr id="5" name="Footer Placeholder 4"/>
          <p:cNvSpPr>
            <a:spLocks noGrp="1"/>
          </p:cNvSpPr>
          <p:nvPr>
            <p:ph type="ftr" sz="quarter" idx="3"/>
          </p:nvPr>
        </p:nvSpPr>
        <p:spPr>
          <a:xfrm>
            <a:off x="10345738" y="39671975"/>
            <a:ext cx="9588500" cy="2279396"/>
          </a:xfrm>
          <a:prstGeom prst="rect">
            <a:avLst/>
          </a:prstGeom>
        </p:spPr>
        <p:txBody>
          <a:bodyPr vert="horz" lIns="417623" tIns="208812" rIns="417623" bIns="208812" rtlCol="0" anchor="ctr"/>
          <a:lstStyle>
            <a:lvl1pPr algn="ctr" defTabSz="4176234" fontAlgn="auto">
              <a:spcBef>
                <a:spcPts val="0"/>
              </a:spcBef>
              <a:spcAft>
                <a:spcPts val="0"/>
              </a:spcAft>
              <a:defRPr sz="55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21701126" y="39671975"/>
            <a:ext cx="7064375" cy="2279396"/>
          </a:xfrm>
          <a:prstGeom prst="rect">
            <a:avLst/>
          </a:prstGeom>
        </p:spPr>
        <p:txBody>
          <a:bodyPr vert="horz" lIns="417623" tIns="208812" rIns="417623" bIns="208812" rtlCol="0" anchor="ctr"/>
          <a:lstStyle>
            <a:lvl1pPr algn="r" defTabSz="4176234" fontAlgn="auto">
              <a:spcBef>
                <a:spcPts val="0"/>
              </a:spcBef>
              <a:spcAft>
                <a:spcPts val="0"/>
              </a:spcAft>
              <a:defRPr sz="5500" smtClean="0">
                <a:solidFill>
                  <a:schemeClr val="tx1">
                    <a:tint val="75000"/>
                  </a:schemeClr>
                </a:solidFill>
                <a:latin typeface="+mn-lt"/>
                <a:cs typeface="+mn-cs"/>
              </a:defRPr>
            </a:lvl1pPr>
          </a:lstStyle>
          <a:p>
            <a:pPr>
              <a:defRPr/>
            </a:pPr>
            <a:fld id="{169DE07D-3771-4B2B-AB6D-B6A3695FE9C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5125" rtl="0" fontAlgn="base">
        <a:spcBef>
          <a:spcPct val="0"/>
        </a:spcBef>
        <a:spcAft>
          <a:spcPct val="0"/>
        </a:spcAft>
        <a:defRPr sz="20100" kern="1200">
          <a:solidFill>
            <a:schemeClr val="tx1"/>
          </a:solidFill>
          <a:latin typeface="+mj-lt"/>
          <a:ea typeface="+mj-ea"/>
          <a:cs typeface="+mj-cs"/>
        </a:defRPr>
      </a:lvl1pPr>
      <a:lvl2pPr algn="ctr" defTabSz="4175125" rtl="0" fontAlgn="base">
        <a:spcBef>
          <a:spcPct val="0"/>
        </a:spcBef>
        <a:spcAft>
          <a:spcPct val="0"/>
        </a:spcAft>
        <a:defRPr sz="20100">
          <a:solidFill>
            <a:schemeClr val="tx1"/>
          </a:solidFill>
          <a:latin typeface="Calibri" pitchFamily="34" charset="0"/>
        </a:defRPr>
      </a:lvl2pPr>
      <a:lvl3pPr algn="ctr" defTabSz="4175125" rtl="0" fontAlgn="base">
        <a:spcBef>
          <a:spcPct val="0"/>
        </a:spcBef>
        <a:spcAft>
          <a:spcPct val="0"/>
        </a:spcAft>
        <a:defRPr sz="20100">
          <a:solidFill>
            <a:schemeClr val="tx1"/>
          </a:solidFill>
          <a:latin typeface="Calibri" pitchFamily="34" charset="0"/>
        </a:defRPr>
      </a:lvl3pPr>
      <a:lvl4pPr algn="ctr" defTabSz="4175125" rtl="0" fontAlgn="base">
        <a:spcBef>
          <a:spcPct val="0"/>
        </a:spcBef>
        <a:spcAft>
          <a:spcPct val="0"/>
        </a:spcAft>
        <a:defRPr sz="20100">
          <a:solidFill>
            <a:schemeClr val="tx1"/>
          </a:solidFill>
          <a:latin typeface="Calibri" pitchFamily="34" charset="0"/>
        </a:defRPr>
      </a:lvl4pPr>
      <a:lvl5pPr algn="ctr" defTabSz="4175125" rtl="0" fontAlgn="base">
        <a:spcBef>
          <a:spcPct val="0"/>
        </a:spcBef>
        <a:spcAft>
          <a:spcPct val="0"/>
        </a:spcAft>
        <a:defRPr sz="20100">
          <a:solidFill>
            <a:schemeClr val="tx1"/>
          </a:solidFill>
          <a:latin typeface="Calibri" pitchFamily="34" charset="0"/>
        </a:defRPr>
      </a:lvl5pPr>
      <a:lvl6pPr marL="457200" algn="ctr" defTabSz="4175125" rtl="0" fontAlgn="base">
        <a:spcBef>
          <a:spcPct val="0"/>
        </a:spcBef>
        <a:spcAft>
          <a:spcPct val="0"/>
        </a:spcAft>
        <a:defRPr sz="20100">
          <a:solidFill>
            <a:schemeClr val="tx1"/>
          </a:solidFill>
          <a:latin typeface="Calibri" pitchFamily="34" charset="0"/>
        </a:defRPr>
      </a:lvl6pPr>
      <a:lvl7pPr marL="914400" algn="ctr" defTabSz="4175125" rtl="0" fontAlgn="base">
        <a:spcBef>
          <a:spcPct val="0"/>
        </a:spcBef>
        <a:spcAft>
          <a:spcPct val="0"/>
        </a:spcAft>
        <a:defRPr sz="20100">
          <a:solidFill>
            <a:schemeClr val="tx1"/>
          </a:solidFill>
          <a:latin typeface="Calibri" pitchFamily="34" charset="0"/>
        </a:defRPr>
      </a:lvl7pPr>
      <a:lvl8pPr marL="1371600" algn="ctr" defTabSz="4175125" rtl="0" fontAlgn="base">
        <a:spcBef>
          <a:spcPct val="0"/>
        </a:spcBef>
        <a:spcAft>
          <a:spcPct val="0"/>
        </a:spcAft>
        <a:defRPr sz="20100">
          <a:solidFill>
            <a:schemeClr val="tx1"/>
          </a:solidFill>
          <a:latin typeface="Calibri" pitchFamily="34" charset="0"/>
        </a:defRPr>
      </a:lvl8pPr>
      <a:lvl9pPr marL="1828800" algn="ctr" defTabSz="4175125" rtl="0" fontAlgn="base">
        <a:spcBef>
          <a:spcPct val="0"/>
        </a:spcBef>
        <a:spcAft>
          <a:spcPct val="0"/>
        </a:spcAft>
        <a:defRPr sz="20100">
          <a:solidFill>
            <a:schemeClr val="tx1"/>
          </a:solidFill>
          <a:latin typeface="Calibri" pitchFamily="34" charset="0"/>
        </a:defRPr>
      </a:lvl9pPr>
    </p:titleStyle>
    <p:bodyStyle>
      <a:lvl1pPr marL="1565275" indent="-1565275" algn="l" defTabSz="4175125" rtl="0" fontAlgn="base">
        <a:spcBef>
          <a:spcPct val="20000"/>
        </a:spcBef>
        <a:spcAft>
          <a:spcPct val="0"/>
        </a:spcAft>
        <a:buFont typeface="Arial" charset="0"/>
        <a:buChar char="•"/>
        <a:defRPr sz="14700" kern="1200">
          <a:solidFill>
            <a:schemeClr val="tx1"/>
          </a:solidFill>
          <a:latin typeface="+mn-lt"/>
          <a:ea typeface="+mn-ea"/>
          <a:cs typeface="+mn-cs"/>
        </a:defRPr>
      </a:lvl1pPr>
      <a:lvl2pPr marL="3392488" indent="-1304925" algn="l" defTabSz="4175125" rtl="0" fontAlgn="base">
        <a:spcBef>
          <a:spcPct val="20000"/>
        </a:spcBef>
        <a:spcAft>
          <a:spcPct val="0"/>
        </a:spcAft>
        <a:buFont typeface="Arial" charset="0"/>
        <a:buChar char="–"/>
        <a:defRPr sz="12700" kern="1200">
          <a:solidFill>
            <a:schemeClr val="tx1"/>
          </a:solidFill>
          <a:latin typeface="+mn-lt"/>
          <a:ea typeface="+mn-ea"/>
          <a:cs typeface="+mn-cs"/>
        </a:defRPr>
      </a:lvl2pPr>
      <a:lvl3pPr marL="5219700" indent="-1042988" algn="l" defTabSz="4175125" rtl="0" fontAlgn="base">
        <a:spcBef>
          <a:spcPct val="20000"/>
        </a:spcBef>
        <a:spcAft>
          <a:spcPct val="0"/>
        </a:spcAft>
        <a:buFont typeface="Arial" charset="0"/>
        <a:buChar char="•"/>
        <a:defRPr sz="10900" kern="1200">
          <a:solidFill>
            <a:schemeClr val="tx1"/>
          </a:solidFill>
          <a:latin typeface="+mn-lt"/>
          <a:ea typeface="+mn-ea"/>
          <a:cs typeface="+mn-cs"/>
        </a:defRPr>
      </a:lvl3pPr>
      <a:lvl4pPr marL="7307263" indent="-1042988" algn="l" defTabSz="4175125" rtl="0" fontAlgn="base">
        <a:spcBef>
          <a:spcPct val="20000"/>
        </a:spcBef>
        <a:spcAft>
          <a:spcPct val="0"/>
        </a:spcAft>
        <a:buFont typeface="Arial" charset="0"/>
        <a:buChar char="–"/>
        <a:defRPr sz="9100" kern="1200">
          <a:solidFill>
            <a:schemeClr val="tx1"/>
          </a:solidFill>
          <a:latin typeface="+mn-lt"/>
          <a:ea typeface="+mn-ea"/>
          <a:cs typeface="+mn-cs"/>
        </a:defRPr>
      </a:lvl4pPr>
      <a:lvl5pPr marL="9396413" indent="-1042988" algn="l" defTabSz="4175125" rtl="0" fontAlgn="base">
        <a:spcBef>
          <a:spcPct val="20000"/>
        </a:spcBef>
        <a:spcAft>
          <a:spcPct val="0"/>
        </a:spcAft>
        <a:buFont typeface="Arial" charset="0"/>
        <a:buChar char="»"/>
        <a:defRPr sz="9100" kern="1200">
          <a:solidFill>
            <a:schemeClr val="tx1"/>
          </a:solidFill>
          <a:latin typeface="+mn-lt"/>
          <a:ea typeface="+mn-ea"/>
          <a:cs typeface="+mn-cs"/>
        </a:defRPr>
      </a:lvl5pPr>
      <a:lvl6pPr marL="11484643" indent="-1044058" algn="l" defTabSz="4176234"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2760" indent="-1044058" algn="l" defTabSz="4176234"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60877" indent="-1044058" algn="l" defTabSz="4176234"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8994" indent="-1044058" algn="l" defTabSz="4176234"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6234" rtl="0" eaLnBrk="1" latinLnBrk="0" hangingPunct="1">
        <a:defRPr sz="8200" kern="1200">
          <a:solidFill>
            <a:schemeClr val="tx1"/>
          </a:solidFill>
          <a:latin typeface="+mn-lt"/>
          <a:ea typeface="+mn-ea"/>
          <a:cs typeface="+mn-cs"/>
        </a:defRPr>
      </a:lvl1pPr>
      <a:lvl2pPr marL="2088117" algn="l" defTabSz="4176234" rtl="0" eaLnBrk="1" latinLnBrk="0" hangingPunct="1">
        <a:defRPr sz="8200" kern="1200">
          <a:solidFill>
            <a:schemeClr val="tx1"/>
          </a:solidFill>
          <a:latin typeface="+mn-lt"/>
          <a:ea typeface="+mn-ea"/>
          <a:cs typeface="+mn-cs"/>
        </a:defRPr>
      </a:lvl2pPr>
      <a:lvl3pPr marL="4176234" algn="l" defTabSz="4176234" rtl="0" eaLnBrk="1" latinLnBrk="0" hangingPunct="1">
        <a:defRPr sz="8200" kern="1200">
          <a:solidFill>
            <a:schemeClr val="tx1"/>
          </a:solidFill>
          <a:latin typeface="+mn-lt"/>
          <a:ea typeface="+mn-ea"/>
          <a:cs typeface="+mn-cs"/>
        </a:defRPr>
      </a:lvl3pPr>
      <a:lvl4pPr marL="6264351" algn="l" defTabSz="4176234" rtl="0" eaLnBrk="1" latinLnBrk="0" hangingPunct="1">
        <a:defRPr sz="8200" kern="1200">
          <a:solidFill>
            <a:schemeClr val="tx1"/>
          </a:solidFill>
          <a:latin typeface="+mn-lt"/>
          <a:ea typeface="+mn-ea"/>
          <a:cs typeface="+mn-cs"/>
        </a:defRPr>
      </a:lvl4pPr>
      <a:lvl5pPr marL="8352468" algn="l" defTabSz="4176234" rtl="0" eaLnBrk="1" latinLnBrk="0" hangingPunct="1">
        <a:defRPr sz="8200" kern="1200">
          <a:solidFill>
            <a:schemeClr val="tx1"/>
          </a:solidFill>
          <a:latin typeface="+mn-lt"/>
          <a:ea typeface="+mn-ea"/>
          <a:cs typeface="+mn-cs"/>
        </a:defRPr>
      </a:lvl5pPr>
      <a:lvl6pPr marL="10440585" algn="l" defTabSz="4176234" rtl="0" eaLnBrk="1" latinLnBrk="0" hangingPunct="1">
        <a:defRPr sz="8200" kern="1200">
          <a:solidFill>
            <a:schemeClr val="tx1"/>
          </a:solidFill>
          <a:latin typeface="+mn-lt"/>
          <a:ea typeface="+mn-ea"/>
          <a:cs typeface="+mn-cs"/>
        </a:defRPr>
      </a:lvl6pPr>
      <a:lvl7pPr marL="12528702" algn="l" defTabSz="4176234" rtl="0" eaLnBrk="1" latinLnBrk="0" hangingPunct="1">
        <a:defRPr sz="8200" kern="1200">
          <a:solidFill>
            <a:schemeClr val="tx1"/>
          </a:solidFill>
          <a:latin typeface="+mn-lt"/>
          <a:ea typeface="+mn-ea"/>
          <a:cs typeface="+mn-cs"/>
        </a:defRPr>
      </a:lvl7pPr>
      <a:lvl8pPr marL="14616819" algn="l" defTabSz="4176234" rtl="0" eaLnBrk="1" latinLnBrk="0" hangingPunct="1">
        <a:defRPr sz="8200" kern="1200">
          <a:solidFill>
            <a:schemeClr val="tx1"/>
          </a:solidFill>
          <a:latin typeface="+mn-lt"/>
          <a:ea typeface="+mn-ea"/>
          <a:cs typeface="+mn-cs"/>
        </a:defRPr>
      </a:lvl8pPr>
      <a:lvl9pPr marL="16704936" algn="l" defTabSz="4176234"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webp"/><Relationship Id="rId18" Type="http://schemas.openxmlformats.org/officeDocument/2006/relationships/image" Target="../media/image16.jpeg"/><Relationship Id="rId3" Type="http://schemas.openxmlformats.org/officeDocument/2006/relationships/image" Target="../media/image1.png"/><Relationship Id="rId21" Type="http://schemas.openxmlformats.org/officeDocument/2006/relationships/image" Target="../media/image19.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slideLayout" Target="../slideLayouts/slideLayout1.xml"/><Relationship Id="rId16" Type="http://schemas.openxmlformats.org/officeDocument/2006/relationships/image" Target="../media/image14.jpeg"/><Relationship Id="rId20" Type="http://schemas.openxmlformats.org/officeDocument/2006/relationships/image" Target="../media/image18.jpg"/><Relationship Id="rId1" Type="http://schemas.openxmlformats.org/officeDocument/2006/relationships/tags" Target="../tags/tag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1"/>
          <a:tileRect/>
        </a:gradFill>
        <a:effectLst/>
      </p:bgPr>
    </p:bg>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xmlns="" id="{BC82C41D-70CB-480E-B7CA-ABC7B18BD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25562" y="5023181"/>
            <a:ext cx="5743000" cy="2864419"/>
          </a:xfrm>
          <a:prstGeom prst="rect">
            <a:avLst/>
          </a:prstGeom>
        </p:spPr>
      </p:pic>
      <p:sp>
        <p:nvSpPr>
          <p:cNvPr id="2" name="Title 1"/>
          <p:cNvSpPr>
            <a:spLocks noGrp="1"/>
          </p:cNvSpPr>
          <p:nvPr>
            <p:ph type="ctrTitle"/>
          </p:nvPr>
        </p:nvSpPr>
        <p:spPr>
          <a:xfrm>
            <a:off x="4041343" y="4618858"/>
            <a:ext cx="20891732" cy="3673066"/>
          </a:xfrm>
        </p:spPr>
        <p:txBody>
          <a:bodyPr rtlCol="0">
            <a:noAutofit/>
          </a:bodyPr>
          <a:lstStyle/>
          <a:p>
            <a:r>
              <a:rPr lang="en-US" sz="9600" b="1" dirty="0"/>
              <a:t>PROCESSING METHODS USED FOR ORGANIC VEGETABLE CHIPS - REVIEW</a:t>
            </a:r>
            <a:endParaRPr lang="ro-RO" sz="9600" dirty="0"/>
          </a:p>
        </p:txBody>
      </p:sp>
      <p:sp>
        <p:nvSpPr>
          <p:cNvPr id="3" name="Subtitle 2"/>
          <p:cNvSpPr>
            <a:spLocks noGrp="1"/>
          </p:cNvSpPr>
          <p:nvPr>
            <p:ph type="subTitle" idx="1"/>
          </p:nvPr>
        </p:nvSpPr>
        <p:spPr>
          <a:xfrm>
            <a:off x="3899901" y="8366097"/>
            <a:ext cx="22977390" cy="5559718"/>
          </a:xfrm>
        </p:spPr>
        <p:txBody>
          <a:bodyPr rtlCol="0">
            <a:noAutofit/>
          </a:bodyPr>
          <a:lstStyle/>
          <a:p>
            <a:pPr algn="l" defTabSz="4176234" fontAlgn="auto">
              <a:spcAft>
                <a:spcPts val="0"/>
              </a:spcAft>
              <a:defRPr/>
            </a:pPr>
            <a:r>
              <a:rPr lang="en-GB" sz="5400" b="1" dirty="0">
                <a:solidFill>
                  <a:schemeClr val="tx1"/>
                </a:solidFill>
              </a:rPr>
              <a:t> Mihai FRINCU</a:t>
            </a:r>
            <a:r>
              <a:rPr lang="en-GB" sz="5400" b="1" baseline="30000" dirty="0">
                <a:solidFill>
                  <a:schemeClr val="tx1"/>
                </a:solidFill>
              </a:rPr>
              <a:t>1</a:t>
            </a:r>
            <a:r>
              <a:rPr lang="en-GB" sz="5400" b="1" dirty="0">
                <a:solidFill>
                  <a:schemeClr val="tx1"/>
                </a:solidFill>
              </a:rPr>
              <a:t>, </a:t>
            </a:r>
            <a:r>
              <a:rPr lang="en-GB" sz="5400" b="1" dirty="0" err="1">
                <a:solidFill>
                  <a:schemeClr val="tx1"/>
                </a:solidFill>
              </a:rPr>
              <a:t>Andreea</a:t>
            </a:r>
            <a:r>
              <a:rPr lang="en-GB" sz="5400" b="1" dirty="0">
                <a:solidFill>
                  <a:schemeClr val="tx1"/>
                </a:solidFill>
              </a:rPr>
              <a:t> BARBU</a:t>
            </a:r>
            <a:r>
              <a:rPr lang="en-GB" sz="5400" b="1" baseline="30000" dirty="0">
                <a:solidFill>
                  <a:schemeClr val="tx1"/>
                </a:solidFill>
              </a:rPr>
              <a:t>1</a:t>
            </a:r>
            <a:r>
              <a:rPr lang="en-GB" sz="5400" b="1" dirty="0">
                <a:solidFill>
                  <a:schemeClr val="tx1"/>
                </a:solidFill>
              </a:rPr>
              <a:t>, Violeta Alexandra ION</a:t>
            </a:r>
            <a:r>
              <a:rPr lang="en-GB" sz="5400" b="1" baseline="30000" dirty="0">
                <a:solidFill>
                  <a:schemeClr val="tx1"/>
                </a:solidFill>
              </a:rPr>
              <a:t>1</a:t>
            </a:r>
            <a:r>
              <a:rPr lang="en-GB" sz="5400" b="1" dirty="0">
                <a:solidFill>
                  <a:schemeClr val="tx1"/>
                </a:solidFill>
              </a:rPr>
              <a:t>, Andrei PETRE</a:t>
            </a:r>
            <a:r>
              <a:rPr lang="en-GB" sz="5400" b="1" baseline="30000" dirty="0">
                <a:solidFill>
                  <a:schemeClr val="tx1"/>
                </a:solidFill>
              </a:rPr>
              <a:t>1</a:t>
            </a:r>
            <a:r>
              <a:rPr lang="en-GB" sz="5400" b="1" dirty="0">
                <a:solidFill>
                  <a:schemeClr val="tx1"/>
                </a:solidFill>
              </a:rPr>
              <a:t>, Liliana BĂDULESCU</a:t>
            </a:r>
            <a:r>
              <a:rPr lang="en-GB" sz="5400" b="1" baseline="30000" dirty="0">
                <a:solidFill>
                  <a:schemeClr val="tx1"/>
                </a:solidFill>
              </a:rPr>
              <a:t>1,2</a:t>
            </a:r>
            <a:endParaRPr lang="ro-RO" sz="5400" b="1" dirty="0">
              <a:solidFill>
                <a:schemeClr val="tx1"/>
              </a:solidFill>
            </a:endParaRPr>
          </a:p>
          <a:p>
            <a:pPr algn="l" defTabSz="4176234" fontAlgn="auto">
              <a:spcAft>
                <a:spcPts val="0"/>
              </a:spcAft>
              <a:defRPr/>
            </a:pPr>
            <a:r>
              <a:rPr lang="it-IT" sz="4000" b="1" baseline="30000" dirty="0">
                <a:solidFill>
                  <a:schemeClr val="tx1"/>
                </a:solidFill>
              </a:rPr>
              <a:t>1</a:t>
            </a:r>
            <a:r>
              <a:rPr lang="en-US" sz="4000" dirty="0">
                <a:solidFill>
                  <a:schemeClr val="tx1"/>
                </a:solidFill>
                <a:latin typeface="+mj-lt"/>
              </a:rPr>
              <a:t>Research Center for Studies of Food Quality and Agricultural Products,</a:t>
            </a:r>
            <a:r>
              <a:rPr lang="ro-RO" sz="4000" dirty="0">
                <a:solidFill>
                  <a:schemeClr val="tx1"/>
                </a:solidFill>
                <a:latin typeface="+mj-lt"/>
              </a:rPr>
              <a:t> </a:t>
            </a:r>
            <a:r>
              <a:rPr lang="en-US" sz="4000" dirty="0">
                <a:solidFill>
                  <a:schemeClr val="tx1"/>
                </a:solidFill>
              </a:rPr>
              <a:t>U</a:t>
            </a:r>
            <a:r>
              <a:rPr lang="en-US" sz="4000" dirty="0">
                <a:solidFill>
                  <a:schemeClr val="tx1"/>
                </a:solidFill>
                <a:latin typeface="+mj-lt"/>
              </a:rPr>
              <a:t>niversity of Agronomic Sciences and Veterinary Medicine of Bucharest, </a:t>
            </a:r>
            <a:r>
              <a:rPr lang="ro-RO" sz="4000" dirty="0">
                <a:solidFill>
                  <a:schemeClr val="tx1"/>
                </a:solidFill>
                <a:latin typeface="+mj-lt"/>
              </a:rPr>
              <a:t>Romania</a:t>
            </a:r>
            <a:endParaRPr lang="en-US" sz="4000" dirty="0">
              <a:solidFill>
                <a:schemeClr val="tx1"/>
              </a:solidFill>
              <a:latin typeface="+mj-lt"/>
            </a:endParaRPr>
          </a:p>
          <a:p>
            <a:pPr algn="l" defTabSz="4176234" fontAlgn="auto">
              <a:spcAft>
                <a:spcPts val="0"/>
              </a:spcAft>
              <a:defRPr/>
            </a:pPr>
            <a:r>
              <a:rPr lang="it-IT" sz="4000" b="1" baseline="30000" dirty="0">
                <a:solidFill>
                  <a:schemeClr val="tx1"/>
                </a:solidFill>
              </a:rPr>
              <a:t>2 </a:t>
            </a:r>
            <a:r>
              <a:rPr lang="en-US" sz="4000" dirty="0">
                <a:solidFill>
                  <a:schemeClr val="tx1"/>
                </a:solidFill>
              </a:rPr>
              <a:t>Faculty of Horticulture</a:t>
            </a:r>
            <a:r>
              <a:rPr lang="ro-RO" sz="4000" dirty="0">
                <a:solidFill>
                  <a:schemeClr val="tx1"/>
                </a:solidFill>
              </a:rPr>
              <a:t>, </a:t>
            </a:r>
            <a:r>
              <a:rPr lang="en-US" sz="4000" dirty="0">
                <a:solidFill>
                  <a:schemeClr val="tx1"/>
                </a:solidFill>
              </a:rPr>
              <a:t>University of Agronomic Sciences and Veterinary Medicine of Bucharest, </a:t>
            </a:r>
            <a:r>
              <a:rPr lang="ro-RO" sz="4000" dirty="0">
                <a:solidFill>
                  <a:schemeClr val="tx1"/>
                </a:solidFill>
              </a:rPr>
              <a:t>Romania</a:t>
            </a:r>
          </a:p>
          <a:p>
            <a:pPr algn="l" defTabSz="4176234" fontAlgn="auto">
              <a:spcAft>
                <a:spcPts val="0"/>
              </a:spcAft>
              <a:defRPr/>
            </a:pPr>
            <a:r>
              <a:rPr lang="en-GB" sz="4000" dirty="0">
                <a:solidFill>
                  <a:schemeClr val="tx1"/>
                </a:solidFill>
              </a:rPr>
              <a:t>59 </a:t>
            </a:r>
            <a:r>
              <a:rPr lang="en-GB" sz="4000" dirty="0" err="1">
                <a:solidFill>
                  <a:schemeClr val="tx1"/>
                </a:solidFill>
              </a:rPr>
              <a:t>Marasti</a:t>
            </a:r>
            <a:r>
              <a:rPr lang="en-GB" sz="4000" dirty="0">
                <a:solidFill>
                  <a:schemeClr val="tx1"/>
                </a:solidFill>
              </a:rPr>
              <a:t> Blvd, District 1, 011464, Bucharest, Romania,</a:t>
            </a:r>
            <a:r>
              <a:rPr lang="ro-RO" sz="4000" dirty="0">
                <a:solidFill>
                  <a:schemeClr val="tx1"/>
                </a:solidFill>
              </a:rPr>
              <a:t> </a:t>
            </a:r>
            <a:r>
              <a:rPr lang="en-GB" sz="4000" dirty="0">
                <a:solidFill>
                  <a:schemeClr val="tx1"/>
                </a:solidFill>
              </a:rPr>
              <a:t>andreea.stan@qlab.usamv.ro</a:t>
            </a:r>
            <a:endParaRPr lang="en-US" sz="4000" dirty="0">
              <a:solidFill>
                <a:schemeClr val="tx1"/>
              </a:solidFill>
            </a:endParaRPr>
          </a:p>
        </p:txBody>
      </p:sp>
      <p:sp>
        <p:nvSpPr>
          <p:cNvPr id="4" name="Rectangle 3"/>
          <p:cNvSpPr/>
          <p:nvPr/>
        </p:nvSpPr>
        <p:spPr>
          <a:xfrm>
            <a:off x="522363" y="13481001"/>
            <a:ext cx="7776864" cy="584775"/>
          </a:xfrm>
          <a:prstGeom prst="rect">
            <a:avLst/>
          </a:prstGeom>
          <a:ln>
            <a:solidFill>
              <a:srgbClr val="007F3D"/>
            </a:solidFill>
          </a:ln>
        </p:spPr>
        <p:txBody>
          <a:bodyPr wrap="square">
            <a:spAutoFit/>
          </a:bodyPr>
          <a:lstStyle/>
          <a:p>
            <a:pPr defTabSz="4176234" fontAlgn="auto">
              <a:spcBef>
                <a:spcPts val="0"/>
              </a:spcBef>
              <a:spcAft>
                <a:spcPts val="0"/>
              </a:spcAft>
              <a:defRPr/>
            </a:pPr>
            <a:r>
              <a:rPr lang="ro-RO" sz="3200" b="1" dirty="0">
                <a:latin typeface="+mj-lt"/>
                <a:cs typeface="+mn-cs"/>
              </a:rPr>
              <a:t>Keywords</a:t>
            </a:r>
            <a:r>
              <a:rPr lang="ro-RO" sz="3200" dirty="0">
                <a:latin typeface="+mj-lt"/>
                <a:cs typeface="+mn-cs"/>
              </a:rPr>
              <a:t>:</a:t>
            </a:r>
            <a:r>
              <a:rPr lang="en-US" sz="3200" dirty="0">
                <a:latin typeface="+mj-lt"/>
                <a:cs typeface="+mn-cs"/>
              </a:rPr>
              <a:t> organic; vegetables; drying; chips.</a:t>
            </a:r>
          </a:p>
        </p:txBody>
      </p:sp>
      <p:sp>
        <p:nvSpPr>
          <p:cNvPr id="11269" name="Rectangle 5"/>
          <p:cNvSpPr>
            <a:spLocks noChangeArrowheads="1"/>
          </p:cNvSpPr>
          <p:nvPr/>
        </p:nvSpPr>
        <p:spPr bwMode="auto">
          <a:xfrm>
            <a:off x="613674" y="36991360"/>
            <a:ext cx="29034002" cy="2492990"/>
          </a:xfrm>
          <a:prstGeom prst="rect">
            <a:avLst/>
          </a:prstGeom>
          <a:noFill/>
          <a:ln w="57150">
            <a:solidFill>
              <a:srgbClr val="007F3D"/>
            </a:solidFill>
            <a:miter lim="800000"/>
            <a:headEnd/>
            <a:tailEnd/>
          </a:ln>
          <a:effectLst/>
        </p:spPr>
        <p:txBody>
          <a:bodyPr wrap="square" anchor="ctr">
            <a:spAutoFit/>
          </a:bodyPr>
          <a:lstStyle/>
          <a:p>
            <a:pPr algn="ctr" defTabSz="914400">
              <a:defRPr/>
            </a:pPr>
            <a:r>
              <a:rPr lang="en-US" sz="2400" b="1" noProof="1">
                <a:latin typeface="+mj-lt"/>
                <a:ea typeface="Calibri" pitchFamily="34" charset="0"/>
                <a:cs typeface="Times New Roman" pitchFamily="18" charset="0"/>
              </a:rPr>
              <a:t>  </a:t>
            </a:r>
            <a:r>
              <a:rPr lang="en-US" sz="3600" b="1" noProof="1">
                <a:latin typeface="+mj-lt"/>
                <a:ea typeface="Calibri" pitchFamily="34" charset="0"/>
                <a:cs typeface="Times New Roman" pitchFamily="18" charset="0"/>
              </a:rPr>
              <a:t>CONCLUSIONS</a:t>
            </a:r>
            <a:endParaRPr lang="ro-RO" sz="3600" b="1" noProof="1">
              <a:latin typeface="+mj-lt"/>
              <a:ea typeface="Calibri" pitchFamily="34" charset="0"/>
              <a:cs typeface="Times New Roman" pitchFamily="18" charset="0"/>
            </a:endParaRPr>
          </a:p>
          <a:p>
            <a:pPr algn="ctr" defTabSz="914400">
              <a:defRPr/>
            </a:pPr>
            <a:endParaRPr lang="ro-RO" sz="2400" b="1" noProof="1">
              <a:latin typeface="+mj-lt"/>
              <a:cs typeface="Times New Roman" pitchFamily="18" charset="0"/>
            </a:endParaRPr>
          </a:p>
          <a:p>
            <a:pPr algn="just" defTabSz="914400">
              <a:defRPr/>
            </a:pPr>
            <a:r>
              <a:rPr lang="en-US" sz="3200" noProof="1">
                <a:latin typeface="+mj-lt"/>
                <a:cs typeface="Arial" pitchFamily="34" charset="0"/>
              </a:rPr>
              <a:t>This article reviews various methods of pre-processing of organic vegetables (cutting forms, different forms of bleaching, etc.) and different drying methods (classic by varying the temperature, vacuum, etc.). </a:t>
            </a:r>
          </a:p>
          <a:p>
            <a:pPr algn="just" defTabSz="914400">
              <a:defRPr/>
            </a:pPr>
            <a:endParaRPr lang="en-US" sz="3200" noProof="1">
              <a:latin typeface="+mj-lt"/>
              <a:cs typeface="Arial" pitchFamily="34" charset="0"/>
            </a:endParaRPr>
          </a:p>
        </p:txBody>
      </p:sp>
      <p:sp>
        <p:nvSpPr>
          <p:cNvPr id="11276" name="Rectangle 12"/>
          <p:cNvSpPr>
            <a:spLocks noChangeArrowheads="1"/>
          </p:cNvSpPr>
          <p:nvPr/>
        </p:nvSpPr>
        <p:spPr bwMode="auto">
          <a:xfrm>
            <a:off x="0" y="-677788"/>
            <a:ext cx="184150" cy="1355575"/>
          </a:xfrm>
          <a:prstGeom prst="rect">
            <a:avLst/>
          </a:prstGeom>
          <a:noFill/>
          <a:ln w="9525">
            <a:noFill/>
            <a:miter lim="800000"/>
            <a:headEnd/>
            <a:tailEnd/>
          </a:ln>
          <a:effectLst/>
        </p:spPr>
        <p:txBody>
          <a:bodyPr wrap="none" anchor="ctr">
            <a:spAutoFit/>
          </a:bodyPr>
          <a:lstStyle/>
          <a:p>
            <a:pPr defTabSz="4176234" fontAlgn="auto">
              <a:spcBef>
                <a:spcPts val="0"/>
              </a:spcBef>
              <a:spcAft>
                <a:spcPts val="0"/>
              </a:spcAft>
              <a:defRPr/>
            </a:pPr>
            <a:endParaRPr lang="en-US">
              <a:latin typeface="+mj-lt"/>
              <a:cs typeface="+mn-cs"/>
            </a:endParaRPr>
          </a:p>
        </p:txBody>
      </p:sp>
      <p:cxnSp>
        <p:nvCxnSpPr>
          <p:cNvPr id="189" name="Straight Connector 188"/>
          <p:cNvCxnSpPr/>
          <p:nvPr/>
        </p:nvCxnSpPr>
        <p:spPr>
          <a:xfrm flipV="1">
            <a:off x="-12700" y="19601969"/>
            <a:ext cx="0" cy="2592000"/>
          </a:xfrm>
          <a:prstGeom prst="line">
            <a:avLst/>
          </a:prstGeom>
          <a:ln w="76200">
            <a:solidFill>
              <a:srgbClr val="007F3D"/>
            </a:solidFill>
          </a:ln>
          <a:effectLst>
            <a:softEdge rad="12700"/>
          </a:effectLst>
          <a:scene3d>
            <a:camera prst="orthographicFront">
              <a:rot lat="0" lon="0" rev="0"/>
            </a:camera>
            <a:lightRig rig="chilly" dir="t">
              <a:rot lat="0" lon="0" rev="18480000"/>
            </a:lightRig>
          </a:scene3d>
          <a:sp3d prstMaterial="clear">
            <a:bevelT h="63500"/>
          </a:sp3d>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11496943" y="22043163"/>
            <a:ext cx="7200800" cy="646259"/>
          </a:xfrm>
          <a:prstGeom prst="rect">
            <a:avLst/>
          </a:prstGeom>
          <a:noFill/>
          <a:ln>
            <a:noFill/>
          </a:ln>
        </p:spPr>
        <p:txBody>
          <a:bodyPr wrap="square" rtlCol="0">
            <a:spAutoFit/>
          </a:bodyPr>
          <a:lstStyle/>
          <a:p>
            <a:pPr algn="ctr"/>
            <a:r>
              <a:rPr lang="en-GB" sz="3600" b="1" dirty="0">
                <a:latin typeface="+mn-lt"/>
              </a:rPr>
              <a:t>RESULTS AND DISCUSSIONS</a:t>
            </a:r>
            <a:endParaRPr lang="en-US" sz="3600" dirty="0">
              <a:latin typeface="+mn-lt"/>
            </a:endParaRPr>
          </a:p>
        </p:txBody>
      </p:sp>
      <p:sp>
        <p:nvSpPr>
          <p:cNvPr id="29" name="Rectangle 28"/>
          <p:cNvSpPr/>
          <p:nvPr/>
        </p:nvSpPr>
        <p:spPr>
          <a:xfrm>
            <a:off x="613675" y="14477378"/>
            <a:ext cx="29034006" cy="2654209"/>
          </a:xfrm>
          <a:prstGeom prst="rect">
            <a:avLst/>
          </a:prstGeom>
          <a:noFill/>
          <a:ln w="57150">
            <a:solidFill>
              <a:srgbClr val="007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3" name="Rectangle 32"/>
          <p:cNvSpPr/>
          <p:nvPr/>
        </p:nvSpPr>
        <p:spPr>
          <a:xfrm>
            <a:off x="613673" y="17501853"/>
            <a:ext cx="29034003" cy="3710378"/>
          </a:xfrm>
          <a:prstGeom prst="rect">
            <a:avLst/>
          </a:prstGeom>
          <a:noFill/>
          <a:ln w="57150">
            <a:solidFill>
              <a:srgbClr val="007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grpSp>
        <p:nvGrpSpPr>
          <p:cNvPr id="38" name="Group 37"/>
          <p:cNvGrpSpPr/>
          <p:nvPr/>
        </p:nvGrpSpPr>
        <p:grpSpPr>
          <a:xfrm>
            <a:off x="613674" y="39852303"/>
            <a:ext cx="29034002" cy="2100150"/>
            <a:chOff x="22640577" y="35446105"/>
            <a:chExt cx="6625223" cy="2527881"/>
          </a:xfrm>
        </p:grpSpPr>
        <p:sp>
          <p:nvSpPr>
            <p:cNvPr id="39" name="Rectangle 6"/>
            <p:cNvSpPr>
              <a:spLocks noChangeArrowheads="1"/>
            </p:cNvSpPr>
            <p:nvPr/>
          </p:nvSpPr>
          <p:spPr bwMode="auto">
            <a:xfrm>
              <a:off x="22847434" y="35540230"/>
              <a:ext cx="6158979" cy="646331"/>
            </a:xfrm>
            <a:prstGeom prst="rect">
              <a:avLst/>
            </a:prstGeom>
            <a:noFill/>
            <a:ln w="57150">
              <a:noFill/>
              <a:miter lim="800000"/>
              <a:headEnd/>
              <a:tailEnd/>
            </a:ln>
            <a:effectLst/>
          </p:spPr>
          <p:txBody>
            <a:bodyPr wrap="square" anchor="ctr">
              <a:spAutoFit/>
            </a:bodyPr>
            <a:lstStyle/>
            <a:p>
              <a:pPr algn="ctr" defTabSz="914400">
                <a:defRPr/>
              </a:pPr>
              <a:r>
                <a:rPr lang="en-US" sz="3600" b="1" dirty="0">
                  <a:latin typeface="+mj-lt"/>
                  <a:ea typeface="Calibri" pitchFamily="34" charset="0"/>
                  <a:cs typeface="Times New Roman" pitchFamily="18" charset="0"/>
                </a:rPr>
                <a:t>ACKNOWLEDGEMENTS</a:t>
              </a:r>
              <a:endParaRPr lang="en-US" sz="3600" dirty="0">
                <a:latin typeface="+mj-lt"/>
                <a:cs typeface="Arial" pitchFamily="34" charset="0"/>
              </a:endParaRPr>
            </a:p>
          </p:txBody>
        </p:sp>
        <p:sp>
          <p:nvSpPr>
            <p:cNvPr id="40" name="Rectangle 39"/>
            <p:cNvSpPr/>
            <p:nvPr/>
          </p:nvSpPr>
          <p:spPr>
            <a:xfrm>
              <a:off x="22859399" y="36436905"/>
              <a:ext cx="6259545" cy="844229"/>
            </a:xfrm>
            <a:prstGeom prst="rect">
              <a:avLst/>
            </a:prstGeom>
            <a:ln w="57150">
              <a:noFill/>
            </a:ln>
          </p:spPr>
          <p:txBody>
            <a:bodyPr wrap="square">
              <a:spAutoFit/>
            </a:bodyPr>
            <a:lstStyle/>
            <a:p>
              <a:pPr algn="just"/>
              <a:r>
                <a:rPr lang="en-GB" sz="3200" dirty="0">
                  <a:latin typeface="+mn-lt"/>
                </a:rPr>
                <a:t>This work was supported by a grant of the University of Agronomic Sciences and Veterinary Medicine of Bucharest, project number 2021-0031/14.07.2021, acronym </a:t>
              </a:r>
              <a:r>
                <a:rPr lang="en-GB" sz="3200" dirty="0" err="1">
                  <a:latin typeface="+mn-lt"/>
                </a:rPr>
                <a:t>EcoLegDry</a:t>
              </a:r>
              <a:r>
                <a:rPr lang="en-GB" sz="3200" dirty="0">
                  <a:latin typeface="+mn-lt"/>
                </a:rPr>
                <a:t>, within IPC 2021.</a:t>
              </a:r>
              <a:endParaRPr lang="ro-RO" sz="3200" dirty="0">
                <a:latin typeface="+mn-lt"/>
              </a:endParaRPr>
            </a:p>
          </p:txBody>
        </p:sp>
        <p:sp>
          <p:nvSpPr>
            <p:cNvPr id="41" name="Rectangle 40"/>
            <p:cNvSpPr/>
            <p:nvPr/>
          </p:nvSpPr>
          <p:spPr>
            <a:xfrm>
              <a:off x="22640577" y="35446105"/>
              <a:ext cx="6625223" cy="2527881"/>
            </a:xfrm>
            <a:prstGeom prst="rect">
              <a:avLst/>
            </a:prstGeom>
            <a:noFill/>
            <a:ln w="57150">
              <a:solidFill>
                <a:srgbClr val="007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grpSp>
      <p:pic>
        <p:nvPicPr>
          <p:cNvPr id="34" name="Picture 33" descr="Text&#10;&#10;Description automatically generated">
            <a:extLst>
              <a:ext uri="{FF2B5EF4-FFF2-40B4-BE49-F238E27FC236}">
                <a16:creationId xmlns:a16="http://schemas.microsoft.com/office/drawing/2014/main" xmlns="" id="{3FF515D5-D241-4213-B0D2-F4287B8896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655" y="807593"/>
            <a:ext cx="28326924" cy="3894952"/>
          </a:xfrm>
          <a:prstGeom prst="rect">
            <a:avLst/>
          </a:prstGeom>
        </p:spPr>
      </p:pic>
      <p:sp>
        <p:nvSpPr>
          <p:cNvPr id="11" name="Rectangle 10"/>
          <p:cNvSpPr/>
          <p:nvPr/>
        </p:nvSpPr>
        <p:spPr>
          <a:xfrm>
            <a:off x="3909271" y="23204149"/>
            <a:ext cx="4170354" cy="646331"/>
          </a:xfrm>
          <a:prstGeom prst="rect">
            <a:avLst/>
          </a:prstGeom>
          <a:ln w="57150">
            <a:solidFill>
              <a:srgbClr val="007F3D"/>
            </a:solidFill>
          </a:ln>
        </p:spPr>
        <p:txBody>
          <a:bodyPr wrap="square">
            <a:spAutoFit/>
          </a:bodyPr>
          <a:lstStyle/>
          <a:p>
            <a:pPr algn="ctr"/>
            <a:r>
              <a:rPr lang="en-US" sz="3600" b="1" dirty="0">
                <a:latin typeface="+mj-lt"/>
              </a:rPr>
              <a:t>Vegetable selection</a:t>
            </a:r>
            <a:endParaRPr lang="en-US" sz="2800" dirty="0">
              <a:latin typeface="+mj-lt"/>
            </a:endParaRPr>
          </a:p>
        </p:txBody>
      </p:sp>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l="14097" t="12462" r="13236" b="13984"/>
          <a:stretch/>
        </p:blipFill>
        <p:spPr>
          <a:xfrm>
            <a:off x="613674" y="4691912"/>
            <a:ext cx="3703367" cy="3748529"/>
          </a:xfrm>
          <a:prstGeom prst="rect">
            <a:avLst/>
          </a:prstGeom>
        </p:spPr>
      </p:pic>
      <p:grpSp>
        <p:nvGrpSpPr>
          <p:cNvPr id="22" name="Group 21">
            <a:extLst>
              <a:ext uri="{FF2B5EF4-FFF2-40B4-BE49-F238E27FC236}">
                <a16:creationId xmlns:a16="http://schemas.microsoft.com/office/drawing/2014/main" xmlns="" id="{B51A08B2-FF2C-47CA-9150-5289F0B624F5}"/>
              </a:ext>
            </a:extLst>
          </p:cNvPr>
          <p:cNvGrpSpPr/>
          <p:nvPr/>
        </p:nvGrpSpPr>
        <p:grpSpPr>
          <a:xfrm>
            <a:off x="8566797" y="22923343"/>
            <a:ext cx="13009107" cy="1488129"/>
            <a:chOff x="8566797" y="22491295"/>
            <a:chExt cx="13009107" cy="1488129"/>
          </a:xfrm>
        </p:grpSpPr>
        <p:pic>
          <p:nvPicPr>
            <p:cNvPr id="6" name="Picture 5">
              <a:extLst>
                <a:ext uri="{FF2B5EF4-FFF2-40B4-BE49-F238E27FC236}">
                  <a16:creationId xmlns:a16="http://schemas.microsoft.com/office/drawing/2014/main" xmlns="" id="{6436325B-E3EA-4475-987F-F779A7B4A6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66797" y="22497248"/>
              <a:ext cx="1617654" cy="1482176"/>
            </a:xfrm>
            <a:prstGeom prst="rect">
              <a:avLst/>
            </a:prstGeom>
            <a:ln>
              <a:noFill/>
            </a:ln>
          </p:spPr>
        </p:pic>
        <p:pic>
          <p:nvPicPr>
            <p:cNvPr id="8" name="Picture 7">
              <a:extLst>
                <a:ext uri="{FF2B5EF4-FFF2-40B4-BE49-F238E27FC236}">
                  <a16:creationId xmlns:a16="http://schemas.microsoft.com/office/drawing/2014/main" xmlns="" id="{492DAA60-0609-4341-8698-6BAE192D8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051708" y="22491813"/>
              <a:ext cx="1945952" cy="1487379"/>
            </a:xfrm>
            <a:prstGeom prst="rect">
              <a:avLst/>
            </a:prstGeom>
            <a:ln>
              <a:noFill/>
            </a:ln>
          </p:spPr>
        </p:pic>
        <p:pic>
          <p:nvPicPr>
            <p:cNvPr id="10" name="Picture 9">
              <a:extLst>
                <a:ext uri="{FF2B5EF4-FFF2-40B4-BE49-F238E27FC236}">
                  <a16:creationId xmlns:a16="http://schemas.microsoft.com/office/drawing/2014/main" xmlns="" id="{82D4EB9A-630C-4891-A5E5-3A51741B453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683" r="13015" b="10939"/>
            <a:stretch/>
          </p:blipFill>
          <p:spPr>
            <a:xfrm>
              <a:off x="12215125" y="22491295"/>
              <a:ext cx="1992589" cy="1488128"/>
            </a:xfrm>
            <a:prstGeom prst="rect">
              <a:avLst/>
            </a:prstGeom>
            <a:ln>
              <a:noFill/>
            </a:ln>
          </p:spPr>
        </p:pic>
        <p:pic>
          <p:nvPicPr>
            <p:cNvPr id="13" name="Picture 12">
              <a:extLst>
                <a:ext uri="{FF2B5EF4-FFF2-40B4-BE49-F238E27FC236}">
                  <a16:creationId xmlns:a16="http://schemas.microsoft.com/office/drawing/2014/main" xmlns="" id="{6ED269ED-EB9A-4A1E-8EE8-6DF54C16681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598" r="2310"/>
            <a:stretch/>
          </p:blipFill>
          <p:spPr>
            <a:xfrm>
              <a:off x="10188434" y="22497247"/>
              <a:ext cx="2022708" cy="1482176"/>
            </a:xfrm>
            <a:prstGeom prst="rect">
              <a:avLst/>
            </a:prstGeom>
            <a:ln>
              <a:noFill/>
            </a:ln>
          </p:spPr>
        </p:pic>
        <p:pic>
          <p:nvPicPr>
            <p:cNvPr id="15" name="Picture 14">
              <a:extLst>
                <a:ext uri="{FF2B5EF4-FFF2-40B4-BE49-F238E27FC236}">
                  <a16:creationId xmlns:a16="http://schemas.microsoft.com/office/drawing/2014/main" xmlns="" id="{6890E190-E2AF-4BF7-91CF-356F02C5FCC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2211"/>
            <a:stretch/>
          </p:blipFill>
          <p:spPr>
            <a:xfrm>
              <a:off x="14211697" y="22492044"/>
              <a:ext cx="1848346" cy="1487379"/>
            </a:xfrm>
            <a:prstGeom prst="rect">
              <a:avLst/>
            </a:prstGeom>
            <a:ln>
              <a:noFill/>
            </a:ln>
          </p:spPr>
        </p:pic>
        <p:pic>
          <p:nvPicPr>
            <p:cNvPr id="17" name="Picture 16">
              <a:extLst>
                <a:ext uri="{FF2B5EF4-FFF2-40B4-BE49-F238E27FC236}">
                  <a16:creationId xmlns:a16="http://schemas.microsoft.com/office/drawing/2014/main" xmlns="" id="{842A096F-DAF8-4F79-9638-1BDDE368978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6792" r="18613"/>
            <a:stretch/>
          </p:blipFill>
          <p:spPr>
            <a:xfrm>
              <a:off x="19723734" y="22493634"/>
              <a:ext cx="1852170" cy="1485272"/>
            </a:xfrm>
            <a:prstGeom prst="rect">
              <a:avLst/>
            </a:prstGeom>
            <a:ln>
              <a:noFill/>
            </a:ln>
          </p:spPr>
        </p:pic>
        <p:pic>
          <p:nvPicPr>
            <p:cNvPr id="19" name="Picture 18">
              <a:extLst>
                <a:ext uri="{FF2B5EF4-FFF2-40B4-BE49-F238E27FC236}">
                  <a16:creationId xmlns:a16="http://schemas.microsoft.com/office/drawing/2014/main" xmlns="" id="{4BDF5BA2-5DE2-409E-B9B4-858E4488697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33708"/>
            <a:stretch/>
          </p:blipFill>
          <p:spPr>
            <a:xfrm>
              <a:off x="17999352" y="22491526"/>
              <a:ext cx="1788615" cy="1487379"/>
            </a:xfrm>
            <a:prstGeom prst="rect">
              <a:avLst/>
            </a:prstGeom>
            <a:ln>
              <a:noFill/>
            </a:ln>
          </p:spPr>
        </p:pic>
      </p:grpSp>
      <p:sp>
        <p:nvSpPr>
          <p:cNvPr id="42" name="Rectangle 41">
            <a:extLst>
              <a:ext uri="{FF2B5EF4-FFF2-40B4-BE49-F238E27FC236}">
                <a16:creationId xmlns:a16="http://schemas.microsoft.com/office/drawing/2014/main" xmlns="" id="{5E959400-5AA3-44A6-B9BC-1F55ECC1DBAC}"/>
              </a:ext>
            </a:extLst>
          </p:cNvPr>
          <p:cNvSpPr/>
          <p:nvPr/>
        </p:nvSpPr>
        <p:spPr>
          <a:xfrm>
            <a:off x="5058867" y="24901995"/>
            <a:ext cx="1717622" cy="646331"/>
          </a:xfrm>
          <a:prstGeom prst="rect">
            <a:avLst/>
          </a:prstGeom>
          <a:ln w="57150">
            <a:solidFill>
              <a:srgbClr val="007F3D"/>
            </a:solidFill>
          </a:ln>
        </p:spPr>
        <p:txBody>
          <a:bodyPr wrap="square">
            <a:spAutoFit/>
          </a:bodyPr>
          <a:lstStyle/>
          <a:p>
            <a:pPr algn="ctr"/>
            <a:r>
              <a:rPr lang="en-US" sz="3600" b="1" dirty="0">
                <a:latin typeface="+mj-lt"/>
              </a:rPr>
              <a:t>Peeling</a:t>
            </a:r>
            <a:endParaRPr lang="en-US" sz="2800" dirty="0">
              <a:latin typeface="+mj-lt"/>
            </a:endParaRPr>
          </a:p>
        </p:txBody>
      </p:sp>
      <p:sp>
        <p:nvSpPr>
          <p:cNvPr id="43" name="Rectangle 42">
            <a:extLst>
              <a:ext uri="{FF2B5EF4-FFF2-40B4-BE49-F238E27FC236}">
                <a16:creationId xmlns:a16="http://schemas.microsoft.com/office/drawing/2014/main" xmlns="" id="{E374A078-0EFF-4681-B340-6331A56D88A8}"/>
              </a:ext>
            </a:extLst>
          </p:cNvPr>
          <p:cNvSpPr/>
          <p:nvPr/>
        </p:nvSpPr>
        <p:spPr>
          <a:xfrm>
            <a:off x="5135637" y="26514449"/>
            <a:ext cx="1717622" cy="646331"/>
          </a:xfrm>
          <a:prstGeom prst="rect">
            <a:avLst/>
          </a:prstGeom>
          <a:ln w="57150">
            <a:solidFill>
              <a:srgbClr val="007F3D"/>
            </a:solidFill>
          </a:ln>
        </p:spPr>
        <p:txBody>
          <a:bodyPr wrap="square">
            <a:spAutoFit/>
          </a:bodyPr>
          <a:lstStyle/>
          <a:p>
            <a:pPr algn="ctr"/>
            <a:r>
              <a:rPr lang="en-US" sz="3600" b="1" dirty="0">
                <a:latin typeface="+mj-lt"/>
              </a:rPr>
              <a:t>Slicing</a:t>
            </a:r>
            <a:endParaRPr lang="en-US" sz="2800" dirty="0">
              <a:latin typeface="+mj-lt"/>
            </a:endParaRPr>
          </a:p>
        </p:txBody>
      </p:sp>
      <p:sp>
        <p:nvSpPr>
          <p:cNvPr id="44" name="Rectangle 43">
            <a:extLst>
              <a:ext uri="{FF2B5EF4-FFF2-40B4-BE49-F238E27FC236}">
                <a16:creationId xmlns:a16="http://schemas.microsoft.com/office/drawing/2014/main" xmlns="" id="{3A895854-0CCD-4488-949B-AC851AB97660}"/>
              </a:ext>
            </a:extLst>
          </p:cNvPr>
          <p:cNvSpPr/>
          <p:nvPr/>
        </p:nvSpPr>
        <p:spPr>
          <a:xfrm>
            <a:off x="4625773" y="28148715"/>
            <a:ext cx="2737350" cy="646331"/>
          </a:xfrm>
          <a:prstGeom prst="rect">
            <a:avLst/>
          </a:prstGeom>
          <a:ln w="57150">
            <a:solidFill>
              <a:srgbClr val="007F3D"/>
            </a:solidFill>
          </a:ln>
        </p:spPr>
        <p:txBody>
          <a:bodyPr wrap="square">
            <a:spAutoFit/>
          </a:bodyPr>
          <a:lstStyle/>
          <a:p>
            <a:pPr algn="ctr"/>
            <a:r>
              <a:rPr lang="en-US" sz="3600" b="1" dirty="0">
                <a:latin typeface="+mj-lt"/>
              </a:rPr>
              <a:t>Preservation</a:t>
            </a:r>
            <a:endParaRPr lang="en-US" sz="2800" dirty="0">
              <a:latin typeface="+mj-lt"/>
            </a:endParaRPr>
          </a:p>
        </p:txBody>
      </p:sp>
      <p:sp>
        <p:nvSpPr>
          <p:cNvPr id="45" name="Rectangle 44">
            <a:extLst>
              <a:ext uri="{FF2B5EF4-FFF2-40B4-BE49-F238E27FC236}">
                <a16:creationId xmlns:a16="http://schemas.microsoft.com/office/drawing/2014/main" xmlns="" id="{FAF2FE3B-BDE8-4299-845C-D45AB09BF233}"/>
              </a:ext>
            </a:extLst>
          </p:cNvPr>
          <p:cNvSpPr/>
          <p:nvPr/>
        </p:nvSpPr>
        <p:spPr>
          <a:xfrm>
            <a:off x="4105180" y="29566552"/>
            <a:ext cx="3634794" cy="1200329"/>
          </a:xfrm>
          <a:prstGeom prst="rect">
            <a:avLst/>
          </a:prstGeom>
          <a:ln w="57150">
            <a:solidFill>
              <a:srgbClr val="007F3D"/>
            </a:solidFill>
          </a:ln>
        </p:spPr>
        <p:txBody>
          <a:bodyPr wrap="square">
            <a:spAutoFit/>
          </a:bodyPr>
          <a:lstStyle/>
          <a:p>
            <a:pPr algn="ctr"/>
            <a:r>
              <a:rPr lang="en-US" sz="3600" b="1" dirty="0">
                <a:latin typeface="+mj-lt"/>
              </a:rPr>
              <a:t>Dehydration (natural/artificial</a:t>
            </a:r>
            <a:endParaRPr lang="en-US" sz="2800" dirty="0">
              <a:latin typeface="+mj-lt"/>
            </a:endParaRPr>
          </a:p>
        </p:txBody>
      </p:sp>
      <p:sp>
        <p:nvSpPr>
          <p:cNvPr id="48" name="Rectangle 47">
            <a:extLst>
              <a:ext uri="{FF2B5EF4-FFF2-40B4-BE49-F238E27FC236}">
                <a16:creationId xmlns:a16="http://schemas.microsoft.com/office/drawing/2014/main" xmlns="" id="{E7A805C2-E29C-4953-840E-A69BF95FD032}"/>
              </a:ext>
            </a:extLst>
          </p:cNvPr>
          <p:cNvSpPr/>
          <p:nvPr/>
        </p:nvSpPr>
        <p:spPr>
          <a:xfrm>
            <a:off x="3905967" y="31533169"/>
            <a:ext cx="4033220" cy="646331"/>
          </a:xfrm>
          <a:prstGeom prst="rect">
            <a:avLst/>
          </a:prstGeom>
          <a:ln w="57150">
            <a:solidFill>
              <a:srgbClr val="007F3D"/>
            </a:solidFill>
          </a:ln>
        </p:spPr>
        <p:txBody>
          <a:bodyPr wrap="square">
            <a:spAutoFit/>
          </a:bodyPr>
          <a:lstStyle/>
          <a:p>
            <a:pPr algn="ctr"/>
            <a:r>
              <a:rPr lang="en-US" sz="3600" b="1" dirty="0">
                <a:latin typeface="+mj-lt"/>
              </a:rPr>
              <a:t>Sweating or salting</a:t>
            </a:r>
            <a:endParaRPr lang="en-US" sz="2800" dirty="0">
              <a:latin typeface="+mj-lt"/>
            </a:endParaRPr>
          </a:p>
        </p:txBody>
      </p:sp>
      <p:sp>
        <p:nvSpPr>
          <p:cNvPr id="49" name="Rectangle 48">
            <a:extLst>
              <a:ext uri="{FF2B5EF4-FFF2-40B4-BE49-F238E27FC236}">
                <a16:creationId xmlns:a16="http://schemas.microsoft.com/office/drawing/2014/main" xmlns="" id="{28F16DCA-4FE0-4AF9-AF18-8B1992094133}"/>
              </a:ext>
            </a:extLst>
          </p:cNvPr>
          <p:cNvSpPr/>
          <p:nvPr/>
        </p:nvSpPr>
        <p:spPr>
          <a:xfrm>
            <a:off x="3909271" y="33178995"/>
            <a:ext cx="4033220" cy="646331"/>
          </a:xfrm>
          <a:prstGeom prst="rect">
            <a:avLst/>
          </a:prstGeom>
          <a:ln w="57150">
            <a:solidFill>
              <a:srgbClr val="007F3D"/>
            </a:solidFill>
          </a:ln>
        </p:spPr>
        <p:txBody>
          <a:bodyPr wrap="square">
            <a:spAutoFit/>
          </a:bodyPr>
          <a:lstStyle/>
          <a:p>
            <a:pPr algn="ctr"/>
            <a:r>
              <a:rPr lang="en-US" sz="3600" b="1" dirty="0">
                <a:latin typeface="+mj-lt"/>
              </a:rPr>
              <a:t>Visual inspection </a:t>
            </a:r>
            <a:endParaRPr lang="en-US" sz="2800" dirty="0">
              <a:latin typeface="+mj-lt"/>
            </a:endParaRPr>
          </a:p>
        </p:txBody>
      </p:sp>
      <p:sp>
        <p:nvSpPr>
          <p:cNvPr id="50" name="Rectangle 49">
            <a:extLst>
              <a:ext uri="{FF2B5EF4-FFF2-40B4-BE49-F238E27FC236}">
                <a16:creationId xmlns:a16="http://schemas.microsoft.com/office/drawing/2014/main" xmlns="" id="{99038A94-DEC8-4DC5-84A7-36EB3897BA30}"/>
              </a:ext>
            </a:extLst>
          </p:cNvPr>
          <p:cNvSpPr/>
          <p:nvPr/>
        </p:nvSpPr>
        <p:spPr>
          <a:xfrm>
            <a:off x="3867660" y="34954210"/>
            <a:ext cx="4033220" cy="646331"/>
          </a:xfrm>
          <a:prstGeom prst="rect">
            <a:avLst/>
          </a:prstGeom>
          <a:ln w="57150">
            <a:solidFill>
              <a:srgbClr val="007F3D"/>
            </a:solidFill>
          </a:ln>
        </p:spPr>
        <p:txBody>
          <a:bodyPr wrap="square">
            <a:spAutoFit/>
          </a:bodyPr>
          <a:lstStyle/>
          <a:p>
            <a:pPr algn="ctr"/>
            <a:r>
              <a:rPr lang="en-US" sz="3600" b="1" dirty="0">
                <a:latin typeface="+mj-lt"/>
              </a:rPr>
              <a:t>Packaging</a:t>
            </a:r>
            <a:endParaRPr lang="en-US" sz="2800" dirty="0">
              <a:latin typeface="+mj-lt"/>
            </a:endParaRPr>
          </a:p>
        </p:txBody>
      </p:sp>
      <p:sp>
        <p:nvSpPr>
          <p:cNvPr id="51" name="Rectangle 50">
            <a:extLst>
              <a:ext uri="{FF2B5EF4-FFF2-40B4-BE49-F238E27FC236}">
                <a16:creationId xmlns:a16="http://schemas.microsoft.com/office/drawing/2014/main" xmlns="" id="{9A528E92-D63D-46A7-AC1B-CBBBC22D32A3}"/>
              </a:ext>
            </a:extLst>
          </p:cNvPr>
          <p:cNvSpPr/>
          <p:nvPr/>
        </p:nvSpPr>
        <p:spPr>
          <a:xfrm>
            <a:off x="22305566" y="23335081"/>
            <a:ext cx="4170354" cy="646331"/>
          </a:xfrm>
          <a:prstGeom prst="rect">
            <a:avLst/>
          </a:prstGeom>
          <a:ln w="57150">
            <a:solidFill>
              <a:srgbClr val="007F3D"/>
            </a:solidFill>
          </a:ln>
        </p:spPr>
        <p:txBody>
          <a:bodyPr wrap="square">
            <a:spAutoFit/>
          </a:bodyPr>
          <a:lstStyle/>
          <a:p>
            <a:pPr algn="ctr"/>
            <a:r>
              <a:rPr lang="en-US" sz="3600" b="1" dirty="0">
                <a:latin typeface="+mj-lt"/>
              </a:rPr>
              <a:t>Vegetable selection</a:t>
            </a:r>
            <a:endParaRPr lang="en-US" sz="2800" dirty="0">
              <a:latin typeface="+mj-lt"/>
            </a:endParaRPr>
          </a:p>
        </p:txBody>
      </p:sp>
      <p:sp>
        <p:nvSpPr>
          <p:cNvPr id="52" name="Rectangle 51">
            <a:extLst>
              <a:ext uri="{FF2B5EF4-FFF2-40B4-BE49-F238E27FC236}">
                <a16:creationId xmlns:a16="http://schemas.microsoft.com/office/drawing/2014/main" xmlns="" id="{C893BFA7-2382-4CE0-9FE3-009E7E23CFE8}"/>
              </a:ext>
            </a:extLst>
          </p:cNvPr>
          <p:cNvSpPr/>
          <p:nvPr/>
        </p:nvSpPr>
        <p:spPr>
          <a:xfrm>
            <a:off x="23455162" y="25032927"/>
            <a:ext cx="1717622" cy="646331"/>
          </a:xfrm>
          <a:prstGeom prst="rect">
            <a:avLst/>
          </a:prstGeom>
          <a:ln w="57150">
            <a:solidFill>
              <a:srgbClr val="007F3D"/>
            </a:solidFill>
          </a:ln>
        </p:spPr>
        <p:txBody>
          <a:bodyPr wrap="square">
            <a:spAutoFit/>
          </a:bodyPr>
          <a:lstStyle/>
          <a:p>
            <a:pPr algn="ctr"/>
            <a:r>
              <a:rPr lang="en-US" sz="3600" b="1" dirty="0">
                <a:latin typeface="+mj-lt"/>
              </a:rPr>
              <a:t>Peeling</a:t>
            </a:r>
            <a:endParaRPr lang="en-US" sz="2800" dirty="0">
              <a:latin typeface="+mj-lt"/>
            </a:endParaRPr>
          </a:p>
        </p:txBody>
      </p:sp>
      <p:sp>
        <p:nvSpPr>
          <p:cNvPr id="53" name="Rectangle 52">
            <a:extLst>
              <a:ext uri="{FF2B5EF4-FFF2-40B4-BE49-F238E27FC236}">
                <a16:creationId xmlns:a16="http://schemas.microsoft.com/office/drawing/2014/main" xmlns="" id="{5AF29825-7203-4F17-ACA7-6844A0354CCC}"/>
              </a:ext>
            </a:extLst>
          </p:cNvPr>
          <p:cNvSpPr/>
          <p:nvPr/>
        </p:nvSpPr>
        <p:spPr>
          <a:xfrm>
            <a:off x="23531932" y="26645381"/>
            <a:ext cx="1717622" cy="646331"/>
          </a:xfrm>
          <a:prstGeom prst="rect">
            <a:avLst/>
          </a:prstGeom>
          <a:ln w="57150">
            <a:solidFill>
              <a:srgbClr val="007F3D"/>
            </a:solidFill>
          </a:ln>
        </p:spPr>
        <p:txBody>
          <a:bodyPr wrap="square">
            <a:spAutoFit/>
          </a:bodyPr>
          <a:lstStyle/>
          <a:p>
            <a:pPr algn="ctr"/>
            <a:r>
              <a:rPr lang="en-US" sz="3600" b="1" dirty="0">
                <a:latin typeface="+mj-lt"/>
              </a:rPr>
              <a:t>Slicing</a:t>
            </a:r>
            <a:endParaRPr lang="en-US" sz="2800" dirty="0">
              <a:latin typeface="+mj-lt"/>
            </a:endParaRPr>
          </a:p>
        </p:txBody>
      </p:sp>
      <p:sp>
        <p:nvSpPr>
          <p:cNvPr id="54" name="Rectangle 53">
            <a:extLst>
              <a:ext uri="{FF2B5EF4-FFF2-40B4-BE49-F238E27FC236}">
                <a16:creationId xmlns:a16="http://schemas.microsoft.com/office/drawing/2014/main" xmlns="" id="{935DE40C-536F-4FB0-9403-F01CECD4CE7F}"/>
              </a:ext>
            </a:extLst>
          </p:cNvPr>
          <p:cNvSpPr/>
          <p:nvPr/>
        </p:nvSpPr>
        <p:spPr>
          <a:xfrm>
            <a:off x="23022068" y="28279647"/>
            <a:ext cx="2737350" cy="646331"/>
          </a:xfrm>
          <a:prstGeom prst="rect">
            <a:avLst/>
          </a:prstGeom>
          <a:ln w="57150">
            <a:solidFill>
              <a:srgbClr val="007F3D"/>
            </a:solidFill>
          </a:ln>
        </p:spPr>
        <p:txBody>
          <a:bodyPr wrap="square">
            <a:spAutoFit/>
          </a:bodyPr>
          <a:lstStyle/>
          <a:p>
            <a:pPr algn="ctr"/>
            <a:r>
              <a:rPr lang="en-US" sz="3600" b="1" dirty="0">
                <a:latin typeface="+mj-lt"/>
              </a:rPr>
              <a:t>Preservation</a:t>
            </a:r>
            <a:endParaRPr lang="en-US" sz="2800" dirty="0">
              <a:latin typeface="+mj-lt"/>
            </a:endParaRPr>
          </a:p>
        </p:txBody>
      </p:sp>
      <p:sp>
        <p:nvSpPr>
          <p:cNvPr id="55" name="Rectangle 54">
            <a:extLst>
              <a:ext uri="{FF2B5EF4-FFF2-40B4-BE49-F238E27FC236}">
                <a16:creationId xmlns:a16="http://schemas.microsoft.com/office/drawing/2014/main" xmlns="" id="{3914A9DA-9FE9-4199-8F73-B6FE5BB56ABD}"/>
              </a:ext>
            </a:extLst>
          </p:cNvPr>
          <p:cNvSpPr/>
          <p:nvPr/>
        </p:nvSpPr>
        <p:spPr>
          <a:xfrm>
            <a:off x="22540002" y="29909778"/>
            <a:ext cx="3634794" cy="646331"/>
          </a:xfrm>
          <a:prstGeom prst="rect">
            <a:avLst/>
          </a:prstGeom>
          <a:ln w="57150">
            <a:solidFill>
              <a:srgbClr val="007F3D"/>
            </a:solidFill>
          </a:ln>
        </p:spPr>
        <p:txBody>
          <a:bodyPr wrap="square">
            <a:spAutoFit/>
          </a:bodyPr>
          <a:lstStyle/>
          <a:p>
            <a:pPr algn="ctr"/>
            <a:r>
              <a:rPr lang="en-US" sz="3600" b="1" dirty="0">
                <a:latin typeface="+mj-lt"/>
              </a:rPr>
              <a:t>Lyophilization</a:t>
            </a:r>
            <a:endParaRPr lang="en-US" sz="2800" dirty="0">
              <a:latin typeface="+mj-lt"/>
            </a:endParaRPr>
          </a:p>
        </p:txBody>
      </p:sp>
      <p:sp>
        <p:nvSpPr>
          <p:cNvPr id="57" name="Rectangle 56">
            <a:extLst>
              <a:ext uri="{FF2B5EF4-FFF2-40B4-BE49-F238E27FC236}">
                <a16:creationId xmlns:a16="http://schemas.microsoft.com/office/drawing/2014/main" xmlns="" id="{5EFFEF67-1C72-4C6E-930C-3ACF40709345}"/>
              </a:ext>
            </a:extLst>
          </p:cNvPr>
          <p:cNvSpPr/>
          <p:nvPr/>
        </p:nvSpPr>
        <p:spPr>
          <a:xfrm>
            <a:off x="22302262" y="31664101"/>
            <a:ext cx="4033220" cy="646331"/>
          </a:xfrm>
          <a:prstGeom prst="rect">
            <a:avLst/>
          </a:prstGeom>
          <a:ln w="57150">
            <a:solidFill>
              <a:srgbClr val="007F3D"/>
            </a:solidFill>
          </a:ln>
        </p:spPr>
        <p:txBody>
          <a:bodyPr wrap="square">
            <a:spAutoFit/>
          </a:bodyPr>
          <a:lstStyle/>
          <a:p>
            <a:pPr algn="ctr"/>
            <a:r>
              <a:rPr lang="en-US" sz="3600" b="1" dirty="0">
                <a:latin typeface="+mj-lt"/>
              </a:rPr>
              <a:t>Sweating or salting</a:t>
            </a:r>
            <a:endParaRPr lang="en-US" sz="2800" dirty="0">
              <a:latin typeface="+mj-lt"/>
            </a:endParaRPr>
          </a:p>
        </p:txBody>
      </p:sp>
      <p:sp>
        <p:nvSpPr>
          <p:cNvPr id="58" name="Rectangle 57">
            <a:extLst>
              <a:ext uri="{FF2B5EF4-FFF2-40B4-BE49-F238E27FC236}">
                <a16:creationId xmlns:a16="http://schemas.microsoft.com/office/drawing/2014/main" xmlns="" id="{58930C59-F0FB-4597-BA56-217C63421B53}"/>
              </a:ext>
            </a:extLst>
          </p:cNvPr>
          <p:cNvSpPr/>
          <p:nvPr/>
        </p:nvSpPr>
        <p:spPr>
          <a:xfrm>
            <a:off x="22305566" y="33309927"/>
            <a:ext cx="4033220" cy="646331"/>
          </a:xfrm>
          <a:prstGeom prst="rect">
            <a:avLst/>
          </a:prstGeom>
          <a:ln w="57150">
            <a:solidFill>
              <a:srgbClr val="007F3D"/>
            </a:solidFill>
          </a:ln>
        </p:spPr>
        <p:txBody>
          <a:bodyPr wrap="square">
            <a:spAutoFit/>
          </a:bodyPr>
          <a:lstStyle/>
          <a:p>
            <a:pPr algn="ctr"/>
            <a:r>
              <a:rPr lang="en-US" sz="3600" b="1" dirty="0">
                <a:latin typeface="+mj-lt"/>
              </a:rPr>
              <a:t>Visual inspection </a:t>
            </a:r>
            <a:endParaRPr lang="en-US" sz="2800" dirty="0">
              <a:latin typeface="+mj-lt"/>
            </a:endParaRPr>
          </a:p>
        </p:txBody>
      </p:sp>
      <p:sp>
        <p:nvSpPr>
          <p:cNvPr id="59" name="Rectangle 58">
            <a:extLst>
              <a:ext uri="{FF2B5EF4-FFF2-40B4-BE49-F238E27FC236}">
                <a16:creationId xmlns:a16="http://schemas.microsoft.com/office/drawing/2014/main" xmlns="" id="{9072E198-FF22-4B7A-939D-69E63A9405B9}"/>
              </a:ext>
            </a:extLst>
          </p:cNvPr>
          <p:cNvSpPr/>
          <p:nvPr/>
        </p:nvSpPr>
        <p:spPr>
          <a:xfrm>
            <a:off x="22263955" y="35085142"/>
            <a:ext cx="4033220" cy="646331"/>
          </a:xfrm>
          <a:prstGeom prst="rect">
            <a:avLst/>
          </a:prstGeom>
          <a:ln w="57150">
            <a:solidFill>
              <a:srgbClr val="007F3D"/>
            </a:solidFill>
          </a:ln>
        </p:spPr>
        <p:txBody>
          <a:bodyPr wrap="square">
            <a:spAutoFit/>
          </a:bodyPr>
          <a:lstStyle/>
          <a:p>
            <a:pPr algn="ctr"/>
            <a:r>
              <a:rPr lang="en-US" sz="3600" b="1" dirty="0">
                <a:latin typeface="+mj-lt"/>
              </a:rPr>
              <a:t>Packaging</a:t>
            </a:r>
            <a:endParaRPr lang="en-US" sz="2800" dirty="0">
              <a:latin typeface="+mj-lt"/>
            </a:endParaRPr>
          </a:p>
        </p:txBody>
      </p:sp>
      <p:sp>
        <p:nvSpPr>
          <p:cNvPr id="60" name="Rectangle 59">
            <a:extLst>
              <a:ext uri="{FF2B5EF4-FFF2-40B4-BE49-F238E27FC236}">
                <a16:creationId xmlns:a16="http://schemas.microsoft.com/office/drawing/2014/main" xmlns="" id="{AD77D8C8-5D51-4779-B227-34CC659F1768}"/>
              </a:ext>
            </a:extLst>
          </p:cNvPr>
          <p:cNvSpPr/>
          <p:nvPr/>
        </p:nvSpPr>
        <p:spPr>
          <a:xfrm>
            <a:off x="1493011" y="15425217"/>
            <a:ext cx="27208664" cy="1569660"/>
          </a:xfrm>
          <a:prstGeom prst="rect">
            <a:avLst/>
          </a:prstGeom>
          <a:noFill/>
          <a:ln w="57150">
            <a:noFill/>
          </a:ln>
        </p:spPr>
        <p:txBody>
          <a:bodyPr wrap="square">
            <a:spAutoFit/>
          </a:bodyPr>
          <a:lstStyle/>
          <a:p>
            <a:pPr algn="just"/>
            <a:r>
              <a:rPr lang="en-US" sz="3200" dirty="0">
                <a:latin typeface="+mj-lt"/>
                <a:ea typeface="Times New Roman" panose="02020603050405020304" pitchFamily="18" charset="0"/>
                <a:cs typeface="Arial" panose="020B0604020202020204" pitchFamily="34" charset="0"/>
              </a:rPr>
              <a:t>Due to their compounds and their beneficial properties for the body, vegetables are important ingredients in a balanced daily diet. By definition, vegetables are edible parts of the plant that can include: stems, roots, tubers, bulbs, leaves, flowers and beams. It is recommended to eat fresh vegetables, but when this is not possible, they can be preserved in various forms. </a:t>
            </a:r>
            <a:endParaRPr lang="ro-RO" sz="3200" dirty="0">
              <a:latin typeface="+mj-lt"/>
              <a:ea typeface="Times New Roman" panose="02020603050405020304" pitchFamily="18" charset="0"/>
              <a:cs typeface="Arial" panose="020B0604020202020204" pitchFamily="34" charset="0"/>
            </a:endParaRPr>
          </a:p>
        </p:txBody>
      </p:sp>
      <p:sp>
        <p:nvSpPr>
          <p:cNvPr id="62" name="TextBox 61">
            <a:extLst>
              <a:ext uri="{FF2B5EF4-FFF2-40B4-BE49-F238E27FC236}">
                <a16:creationId xmlns:a16="http://schemas.microsoft.com/office/drawing/2014/main" xmlns="" id="{19E65B23-5D56-4A01-B61F-F3D15D92AE86}"/>
              </a:ext>
            </a:extLst>
          </p:cNvPr>
          <p:cNvSpPr txBox="1"/>
          <p:nvPr/>
        </p:nvSpPr>
        <p:spPr>
          <a:xfrm>
            <a:off x="12903505" y="14770512"/>
            <a:ext cx="4086344" cy="646259"/>
          </a:xfrm>
          <a:prstGeom prst="rect">
            <a:avLst/>
          </a:prstGeom>
          <a:noFill/>
          <a:ln>
            <a:noFill/>
          </a:ln>
        </p:spPr>
        <p:txBody>
          <a:bodyPr wrap="square" rtlCol="0">
            <a:spAutoFit/>
          </a:bodyPr>
          <a:lstStyle/>
          <a:p>
            <a:pPr algn="ctr"/>
            <a:r>
              <a:rPr lang="en-GB" sz="3600" b="1" dirty="0">
                <a:latin typeface="+mn-lt"/>
              </a:rPr>
              <a:t>INTRODUCTION</a:t>
            </a:r>
            <a:endParaRPr lang="en-US" sz="3600" dirty="0">
              <a:latin typeface="+mn-lt"/>
            </a:endParaRPr>
          </a:p>
        </p:txBody>
      </p:sp>
      <p:sp>
        <p:nvSpPr>
          <p:cNvPr id="63" name="Rectangle 62">
            <a:extLst>
              <a:ext uri="{FF2B5EF4-FFF2-40B4-BE49-F238E27FC236}">
                <a16:creationId xmlns:a16="http://schemas.microsoft.com/office/drawing/2014/main" xmlns="" id="{452025E5-ED34-4D6E-937F-4FC3CBFD7B2D}"/>
              </a:ext>
            </a:extLst>
          </p:cNvPr>
          <p:cNvSpPr/>
          <p:nvPr/>
        </p:nvSpPr>
        <p:spPr>
          <a:xfrm>
            <a:off x="985067" y="18895753"/>
            <a:ext cx="27952680" cy="2062103"/>
          </a:xfrm>
          <a:prstGeom prst="rect">
            <a:avLst/>
          </a:prstGeom>
          <a:ln w="57150">
            <a:noFill/>
          </a:ln>
        </p:spPr>
        <p:txBody>
          <a:bodyPr wrap="square">
            <a:spAutoFit/>
          </a:bodyPr>
          <a:lstStyle/>
          <a:p>
            <a:pPr algn="just"/>
            <a:r>
              <a:rPr lang="en-US" sz="3200" dirty="0">
                <a:latin typeface="+mj-lt"/>
                <a:ea typeface="Times New Roman" panose="02020603050405020304" pitchFamily="18" charset="0"/>
                <a:cs typeface="Arial" panose="020B0604020202020204" pitchFamily="34" charset="0"/>
              </a:rPr>
              <a:t>One of the oldest techniques for preserving vegetables is drying, which involves reducing the water content of vegetables by exposing them to the sun or artificial heat sources. Dried vegetables are produced by different processes. In general, dried vegetables follow the same steps: selection of vegetables according to their shape and quality, peeling, slicing, preservation, dehydration (natural or artificial), sweating or salting, visual inspection and packaging. Drying is beneficial because it extends the shelf life, reduces postharvest waste, and massively helps reduce storage and transportation costs. </a:t>
            </a:r>
          </a:p>
        </p:txBody>
      </p:sp>
      <p:sp>
        <p:nvSpPr>
          <p:cNvPr id="64" name="Rectangle 3">
            <a:extLst>
              <a:ext uri="{FF2B5EF4-FFF2-40B4-BE49-F238E27FC236}">
                <a16:creationId xmlns:a16="http://schemas.microsoft.com/office/drawing/2014/main" xmlns="" id="{8255D05B-8431-4AE0-A488-F1EBA755390A}"/>
              </a:ext>
            </a:extLst>
          </p:cNvPr>
          <p:cNvSpPr>
            <a:spLocks noChangeArrowheads="1"/>
          </p:cNvSpPr>
          <p:nvPr/>
        </p:nvSpPr>
        <p:spPr bwMode="auto">
          <a:xfrm>
            <a:off x="6670186" y="17883894"/>
            <a:ext cx="16552982" cy="502453"/>
          </a:xfrm>
          <a:prstGeom prst="rect">
            <a:avLst/>
          </a:prstGeom>
          <a:noFill/>
          <a:ln w="57150">
            <a:noFill/>
            <a:miter lim="800000"/>
            <a:headEnd/>
            <a:tailEnd/>
          </a:ln>
          <a:effectLst/>
        </p:spPr>
        <p:txBody>
          <a:bodyPr wrap="square" anchor="ctr">
            <a:spAutoFit/>
          </a:bodyPr>
          <a:lstStyle/>
          <a:p>
            <a:pPr algn="ctr" defTabSz="914400">
              <a:defRPr/>
            </a:pPr>
            <a:r>
              <a:rPr lang="en-US" sz="3600" b="1" noProof="1">
                <a:latin typeface="+mj-lt"/>
                <a:ea typeface="Calibri" pitchFamily="34" charset="0"/>
                <a:cs typeface="Times New Roman" pitchFamily="18" charset="0"/>
              </a:rPr>
              <a:t>MATERIALS AND METHODS</a:t>
            </a:r>
          </a:p>
        </p:txBody>
      </p:sp>
      <p:pic>
        <p:nvPicPr>
          <p:cNvPr id="24" name="Picture 23">
            <a:extLst>
              <a:ext uri="{FF2B5EF4-FFF2-40B4-BE49-F238E27FC236}">
                <a16:creationId xmlns:a16="http://schemas.microsoft.com/office/drawing/2014/main" xmlns="" id="{80861853-F0BC-478A-9F0F-8CE1184182C1}"/>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r="24987" b="21230"/>
          <a:stretch/>
        </p:blipFill>
        <p:spPr>
          <a:xfrm>
            <a:off x="16761529" y="24756753"/>
            <a:ext cx="1945952" cy="1137416"/>
          </a:xfrm>
          <a:prstGeom prst="rect">
            <a:avLst/>
          </a:prstGeom>
          <a:ln>
            <a:noFill/>
          </a:ln>
        </p:spPr>
      </p:pic>
      <p:pic>
        <p:nvPicPr>
          <p:cNvPr id="36" name="Picture 35">
            <a:extLst>
              <a:ext uri="{FF2B5EF4-FFF2-40B4-BE49-F238E27FC236}">
                <a16:creationId xmlns:a16="http://schemas.microsoft.com/office/drawing/2014/main" xmlns="" id="{9BB3F59A-99C6-43D6-B379-794F7E8A02DC}"/>
              </a:ext>
            </a:extLst>
          </p:cNvPr>
          <p:cNvPicPr>
            <a:picLocks noChangeAspect="1"/>
          </p:cNvPicPr>
          <p:nvPr/>
        </p:nvPicPr>
        <p:blipFill rotWithShape="1">
          <a:blip r:embed="rId14">
            <a:extLst>
              <a:ext uri="{28A0092B-C50C-407E-A947-70E740481C1C}">
                <a14:useLocalDpi xmlns:a14="http://schemas.microsoft.com/office/drawing/2010/main" val="0"/>
              </a:ext>
            </a:extLst>
          </a:blip>
          <a:srcRect l="30617" t="30000"/>
          <a:stretch/>
        </p:blipFill>
        <p:spPr>
          <a:xfrm>
            <a:off x="12650890" y="24757270"/>
            <a:ext cx="2022708" cy="1137416"/>
          </a:xfrm>
          <a:prstGeom prst="rect">
            <a:avLst/>
          </a:prstGeom>
          <a:ln>
            <a:noFill/>
          </a:ln>
        </p:spPr>
      </p:pic>
      <p:pic>
        <p:nvPicPr>
          <p:cNvPr id="11264" name="Picture 11263">
            <a:extLst>
              <a:ext uri="{FF2B5EF4-FFF2-40B4-BE49-F238E27FC236}">
                <a16:creationId xmlns:a16="http://schemas.microsoft.com/office/drawing/2014/main" xmlns="" id="{C308C1F2-EE57-4D71-8490-09CC65FA54A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929933" y="24757270"/>
            <a:ext cx="1717622" cy="1142999"/>
          </a:xfrm>
          <a:prstGeom prst="rect">
            <a:avLst/>
          </a:prstGeom>
          <a:ln>
            <a:noFill/>
          </a:ln>
        </p:spPr>
      </p:pic>
      <p:pic>
        <p:nvPicPr>
          <p:cNvPr id="11266" name="Picture 11265">
            <a:extLst>
              <a:ext uri="{FF2B5EF4-FFF2-40B4-BE49-F238E27FC236}">
                <a16:creationId xmlns:a16="http://schemas.microsoft.com/office/drawing/2014/main" xmlns="" id="{7A2BA13F-23BF-4813-AB7D-F52C854CF26F}"/>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18420"/>
          <a:stretch/>
        </p:blipFill>
        <p:spPr>
          <a:xfrm>
            <a:off x="14674062" y="24757269"/>
            <a:ext cx="2089724" cy="1137416"/>
          </a:xfrm>
          <a:prstGeom prst="rect">
            <a:avLst/>
          </a:prstGeom>
          <a:ln>
            <a:noFill/>
          </a:ln>
        </p:spPr>
      </p:pic>
      <p:grpSp>
        <p:nvGrpSpPr>
          <p:cNvPr id="5" name="Group 4">
            <a:extLst>
              <a:ext uri="{FF2B5EF4-FFF2-40B4-BE49-F238E27FC236}">
                <a16:creationId xmlns:a16="http://schemas.microsoft.com/office/drawing/2014/main" xmlns="" id="{84711C6A-DDEE-42E4-80CC-D123E2F0C381}"/>
              </a:ext>
            </a:extLst>
          </p:cNvPr>
          <p:cNvGrpSpPr/>
          <p:nvPr/>
        </p:nvGrpSpPr>
        <p:grpSpPr>
          <a:xfrm>
            <a:off x="8618697" y="26224507"/>
            <a:ext cx="13087926" cy="3962350"/>
            <a:chOff x="8618697" y="26184262"/>
            <a:chExt cx="13087926" cy="3962350"/>
          </a:xfrm>
        </p:grpSpPr>
        <p:pic>
          <p:nvPicPr>
            <p:cNvPr id="11268" name="Picture 11267">
              <a:extLst>
                <a:ext uri="{FF2B5EF4-FFF2-40B4-BE49-F238E27FC236}">
                  <a16:creationId xmlns:a16="http://schemas.microsoft.com/office/drawing/2014/main" xmlns="" id="{60A4B695-5BF1-4FAB-9D66-E82CACA2D4FF}"/>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20970" r="15810"/>
            <a:stretch/>
          </p:blipFill>
          <p:spPr>
            <a:xfrm rot="5400000">
              <a:off x="17389139" y="25819826"/>
              <a:ext cx="3949521" cy="4685447"/>
            </a:xfrm>
            <a:prstGeom prst="rect">
              <a:avLst/>
            </a:prstGeom>
            <a:ln>
              <a:noFill/>
            </a:ln>
          </p:spPr>
        </p:pic>
        <p:pic>
          <p:nvPicPr>
            <p:cNvPr id="11271" name="Picture 11270">
              <a:extLst>
                <a:ext uri="{FF2B5EF4-FFF2-40B4-BE49-F238E27FC236}">
                  <a16:creationId xmlns:a16="http://schemas.microsoft.com/office/drawing/2014/main" xmlns="" id="{28139D3B-2221-47A3-AA21-8BE3EFE0BDB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618697" y="26185177"/>
              <a:ext cx="5281914" cy="3961435"/>
            </a:xfrm>
            <a:prstGeom prst="rect">
              <a:avLst/>
            </a:prstGeom>
            <a:ln>
              <a:noFill/>
            </a:ln>
          </p:spPr>
        </p:pic>
        <p:pic>
          <p:nvPicPr>
            <p:cNvPr id="11273" name="Picture 11272">
              <a:extLst>
                <a:ext uri="{FF2B5EF4-FFF2-40B4-BE49-F238E27FC236}">
                  <a16:creationId xmlns:a16="http://schemas.microsoft.com/office/drawing/2014/main" xmlns="" id="{92C2CD49-0D18-4277-82D4-C0253CE0BD85}"/>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35175" t="29253" r="25322"/>
            <a:stretch/>
          </p:blipFill>
          <p:spPr>
            <a:xfrm rot="5400000">
              <a:off x="14276968" y="25782124"/>
              <a:ext cx="2343420" cy="3147696"/>
            </a:xfrm>
            <a:prstGeom prst="rect">
              <a:avLst/>
            </a:prstGeom>
            <a:ln>
              <a:noFill/>
            </a:ln>
          </p:spPr>
        </p:pic>
        <p:pic>
          <p:nvPicPr>
            <p:cNvPr id="11284" name="Picture 11283">
              <a:extLst>
                <a:ext uri="{FF2B5EF4-FFF2-40B4-BE49-F238E27FC236}">
                  <a16:creationId xmlns:a16="http://schemas.microsoft.com/office/drawing/2014/main" xmlns="" id="{A498D2D6-1957-4793-BE96-8B682BFB278A}"/>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5020" r="10653"/>
            <a:stretch/>
          </p:blipFill>
          <p:spPr>
            <a:xfrm>
              <a:off x="13873481" y="28457587"/>
              <a:ext cx="3147695" cy="1679723"/>
            </a:xfrm>
            <a:prstGeom prst="rect">
              <a:avLst/>
            </a:prstGeom>
            <a:ln>
              <a:noFill/>
            </a:ln>
          </p:spPr>
        </p:pic>
      </p:grpSp>
      <p:pic>
        <p:nvPicPr>
          <p:cNvPr id="11287" name="Picture 11286">
            <a:extLst>
              <a:ext uri="{FF2B5EF4-FFF2-40B4-BE49-F238E27FC236}">
                <a16:creationId xmlns:a16="http://schemas.microsoft.com/office/drawing/2014/main" xmlns="" id="{E6F66400-37E4-4CF1-BD2D-67838F51E7A2}"/>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7686" t="8230" r="10085" b="12914"/>
          <a:stretch/>
        </p:blipFill>
        <p:spPr>
          <a:xfrm>
            <a:off x="10236102" y="30518375"/>
            <a:ext cx="9656413" cy="5208923"/>
          </a:xfrm>
          <a:prstGeom prst="rect">
            <a:avLst/>
          </a:prstGeom>
          <a:ln>
            <a:noFill/>
          </a:ln>
        </p:spPr>
      </p:pic>
      <p:sp>
        <p:nvSpPr>
          <p:cNvPr id="11289" name="Arrow: Notched Right 11288">
            <a:extLst>
              <a:ext uri="{FF2B5EF4-FFF2-40B4-BE49-F238E27FC236}">
                <a16:creationId xmlns:a16="http://schemas.microsoft.com/office/drawing/2014/main" xmlns="" id="{2FEE9A71-5F5A-42F5-A97A-857819896DE7}"/>
              </a:ext>
            </a:extLst>
          </p:cNvPr>
          <p:cNvSpPr/>
          <p:nvPr/>
        </p:nvSpPr>
        <p:spPr>
          <a:xfrm rot="5400000">
            <a:off x="22175368" y="28558215"/>
            <a:ext cx="12392215" cy="1945952"/>
          </a:xfrm>
          <a:prstGeom prst="notchedRightArrow">
            <a:avLst/>
          </a:prstGeom>
          <a:noFill/>
          <a:ln w="76200" cap="flat" cmpd="sng" algn="ctr">
            <a:solidFill>
              <a:srgbClr val="007F3D"/>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93" name="Arrow: Notched Right 92">
            <a:extLst>
              <a:ext uri="{FF2B5EF4-FFF2-40B4-BE49-F238E27FC236}">
                <a16:creationId xmlns:a16="http://schemas.microsoft.com/office/drawing/2014/main" xmlns="" id="{72DA3F31-79BC-4FF4-B2CE-92572CC97986}"/>
              </a:ext>
            </a:extLst>
          </p:cNvPr>
          <p:cNvSpPr/>
          <p:nvPr/>
        </p:nvSpPr>
        <p:spPr>
          <a:xfrm rot="5400000">
            <a:off x="-3940122" y="28429369"/>
            <a:ext cx="12396392" cy="1945952"/>
          </a:xfrm>
          <a:prstGeom prst="notchedRightArrow">
            <a:avLst/>
          </a:prstGeom>
          <a:noFill/>
          <a:ln w="76200" cap="flat" cmpd="sng" algn="ctr">
            <a:solidFill>
              <a:srgbClr val="007F3D"/>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6293</TotalTime>
  <Words>365</Words>
  <Application>Microsoft Office PowerPoint</Application>
  <PresentationFormat>Custom</PresentationFormat>
  <Paragraphs>32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PROCESSING METHODS USED FOR ORGANIC VEGETABLE CHIPS - REVIEW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 and Fruiting of Some Sweet Cherry Cultivars on SL64 Rootstock in the South-Eastern Part of Romania</dc:title>
  <dc:creator>Adrian</dc:creator>
  <cp:lastModifiedBy>user1</cp:lastModifiedBy>
  <cp:revision>312</cp:revision>
  <dcterms:created xsi:type="dcterms:W3CDTF">2011-08-18T08:47:05Z</dcterms:created>
  <dcterms:modified xsi:type="dcterms:W3CDTF">2022-06-24T08:41:19Z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DDC012AB-C965-4FC5-865D-E46E5D17E317</vt:lpwstr>
  </property>
  <property fmtid="{D5CDD505-2E9C-101B-9397-08002B2CF9AE}" pid="3" name="ArticulatePath">
    <vt:lpwstr>Poster_Template_2019</vt:lpwstr>
  </property>
</Properties>
</file>